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5" r:id="rId4"/>
    <p:sldMasterId id="214748369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5143500" cx="9144000"/>
  <p:notesSz cx="6858000" cy="9144000"/>
  <p:embeddedFontLst>
    <p:embeddedFont>
      <p:font typeface="Lexend Light"/>
      <p:regular r:id="rId18"/>
      <p:bold r:id="rId19"/>
    </p:embeddedFont>
    <p:embeddedFont>
      <p:font typeface="Lexend Medium"/>
      <p:regular r:id="rId20"/>
      <p:bold r:id="rId21"/>
    </p:embeddedFont>
    <p:embeddedFont>
      <p:font typeface="DM Sans SemiBold"/>
      <p:regular r:id="rId22"/>
      <p:bold r:id="rId23"/>
      <p:italic r:id="rId24"/>
      <p:boldItalic r:id="rId25"/>
    </p:embeddedFont>
    <p:embeddedFont>
      <p:font typeface="Lexend"/>
      <p:regular r:id="rId26"/>
      <p:bold r:id="rId27"/>
    </p:embeddedFont>
    <p:embeddedFont>
      <p:font typeface="DM Sans"/>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exendMedium-regular.fntdata"/><Relationship Id="rId22" Type="http://schemas.openxmlformats.org/officeDocument/2006/relationships/font" Target="fonts/DMSansSemiBold-regular.fntdata"/><Relationship Id="rId21" Type="http://schemas.openxmlformats.org/officeDocument/2006/relationships/font" Target="fonts/LexendMedium-bold.fntdata"/><Relationship Id="rId24" Type="http://schemas.openxmlformats.org/officeDocument/2006/relationships/font" Target="fonts/DMSansSemiBold-italic.fntdata"/><Relationship Id="rId23" Type="http://schemas.openxmlformats.org/officeDocument/2006/relationships/font" Target="fonts/DMSansSemiBol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Lexend-regular.fntdata"/><Relationship Id="rId25" Type="http://schemas.openxmlformats.org/officeDocument/2006/relationships/font" Target="fonts/DMSansSemiBold-boldItalic.fntdata"/><Relationship Id="rId28" Type="http://schemas.openxmlformats.org/officeDocument/2006/relationships/font" Target="fonts/DMSans-regular.fntdata"/><Relationship Id="rId27" Type="http://schemas.openxmlformats.org/officeDocument/2006/relationships/font" Target="fonts/Lexend-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DMSans-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DMSans-boldItalic.fntdata"/><Relationship Id="rId30" Type="http://schemas.openxmlformats.org/officeDocument/2006/relationships/font" Target="fonts/DMSans-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LexendLight-bold.fntdata"/><Relationship Id="rId18" Type="http://schemas.openxmlformats.org/officeDocument/2006/relationships/font" Target="fonts/LexendLight-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8c3b1f186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8c3b1f186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8c3b1f1864_1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38c3b1f1864_1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8c3b1f1864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8c3b1f1864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8c3b1f1864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8c3b1f1864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8c3b1f1864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8c3b1f1864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8c3b1f1864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8c3b1f1864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Clr>
                <a:schemeClr val="dk1"/>
              </a:buClr>
              <a:buSzPts val="1100"/>
              <a:buFont typeface="Arial"/>
              <a:buNone/>
            </a:pPr>
            <a:r>
              <a:rPr lang="en" sz="1500">
                <a:solidFill>
                  <a:schemeClr val="dk1"/>
                </a:solidFill>
              </a:rPr>
              <a:t>The promotional strategy for the Google Pixel 10 centers on blending </a:t>
            </a:r>
            <a:r>
              <a:rPr b="1" lang="en" sz="1500">
                <a:solidFill>
                  <a:schemeClr val="dk1"/>
                </a:solidFill>
              </a:rPr>
              <a:t>innovation, simplicity, and sustainability</a:t>
            </a:r>
            <a:r>
              <a:rPr lang="en" sz="1500">
                <a:solidFill>
                  <a:schemeClr val="dk1"/>
                </a:solidFill>
              </a:rPr>
              <a:t> to drive awareness, engagement, and sales over a six-month period. The campaign will position the Pixel 10 as the smartest, most seamlessly integrated smartphone for everyday life, designed with both advanced AI features and environmental consciousness in mind. Across consumer, trade, and experiential initiatives, each promotion shares a consistent message: </a:t>
            </a:r>
            <a:r>
              <a:rPr i="1" lang="en" sz="1500">
                <a:solidFill>
                  <a:schemeClr val="dk1"/>
                </a:solidFill>
              </a:rPr>
              <a:t>Smarter. Simpler. More sustainable.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8c3b1f186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38c3b1f186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t/>
            </a:r>
            <a:endParaRPr>
              <a:solidFill>
                <a:schemeClr val="dk1"/>
              </a:solidFill>
            </a:endParaRPr>
          </a:p>
          <a:p>
            <a:pPr indent="457200" lvl="0" marL="0" rtl="0" algn="l">
              <a:lnSpc>
                <a:spcPct val="115000"/>
              </a:lnSpc>
              <a:spcBef>
                <a:spcPts val="0"/>
              </a:spcBef>
              <a:spcAft>
                <a:spcPts val="0"/>
              </a:spcAft>
              <a:buClr>
                <a:schemeClr val="dk1"/>
              </a:buClr>
              <a:buSzPts val="1100"/>
              <a:buFont typeface="Arial"/>
              <a:buNone/>
            </a:pPr>
            <a:r>
              <a:rPr lang="en">
                <a:solidFill>
                  <a:schemeClr val="dk1"/>
                </a:solidFill>
              </a:rPr>
              <a:t>Objectives:</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Increase Pixel 10 sales by 15% among eco-conscious consumers during the 6-month campaign</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Strengthen Google’s reputation as an innovative and sustainable tech brand</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Differentiate Pixel 10 from Apple and Samsung products by highlighting its eco-friendly model made from recycled materials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Tactics:</a:t>
            </a:r>
            <a:endParaRPr>
              <a:solidFill>
                <a:schemeClr val="dk1"/>
              </a:solidFill>
            </a:endParaRPr>
          </a:p>
          <a:p>
            <a:pPr indent="-304800" lvl="0"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Promotion: For every Pixel 10 purchased, Google plants a tree!</a:t>
            </a:r>
            <a:endParaRPr sz="1200">
              <a:solidFill>
                <a:schemeClr val="dk1"/>
              </a:solidFill>
              <a:latin typeface="Times New Roman"/>
              <a:ea typeface="Times New Roman"/>
              <a:cs typeface="Times New Roman"/>
              <a:sym typeface="Times New Roman"/>
            </a:endParaRPr>
          </a:p>
          <a:p>
            <a:pPr indent="-304800" lvl="1"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Messaging: “Pixels for the Planet”</a:t>
            </a:r>
            <a:endParaRPr sz="1200">
              <a:solidFill>
                <a:schemeClr val="dk1"/>
              </a:solidFill>
              <a:latin typeface="Times New Roman"/>
              <a:ea typeface="Times New Roman"/>
              <a:cs typeface="Times New Roman"/>
              <a:sym typeface="Times New Roman"/>
            </a:endParaRPr>
          </a:p>
          <a:p>
            <a:pPr indent="-304800" lvl="0" marL="9144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Promote campaign through various channels both digitally and physically.</a:t>
            </a:r>
            <a:endParaRPr sz="1200">
              <a:solidFill>
                <a:schemeClr val="dk1"/>
              </a:solidFill>
              <a:latin typeface="Times New Roman"/>
              <a:ea typeface="Times New Roman"/>
              <a:cs typeface="Times New Roman"/>
              <a:sym typeface="Times New Roman"/>
            </a:endParaRPr>
          </a:p>
          <a:p>
            <a:pPr indent="-304800" lvl="1"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Physical fliers in store (Best Buy, Google, other retail partners) and through mail</a:t>
            </a:r>
            <a:endParaRPr sz="1200">
              <a:solidFill>
                <a:schemeClr val="dk1"/>
              </a:solidFill>
              <a:latin typeface="Times New Roman"/>
              <a:ea typeface="Times New Roman"/>
              <a:cs typeface="Times New Roman"/>
              <a:sym typeface="Times New Roman"/>
            </a:endParaRPr>
          </a:p>
          <a:p>
            <a:pPr indent="-304800" lvl="1"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Social media (Instagram)</a:t>
            </a:r>
            <a:endParaRPr sz="1200">
              <a:solidFill>
                <a:schemeClr val="dk1"/>
              </a:solidFill>
              <a:latin typeface="Times New Roman"/>
              <a:ea typeface="Times New Roman"/>
              <a:cs typeface="Times New Roman"/>
              <a:sym typeface="Times New Roman"/>
            </a:endParaRPr>
          </a:p>
          <a:p>
            <a:pPr indent="-304800" lvl="1" marL="1371600" rtl="0" algn="l">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Email and web banner</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This initiative makes consumers feel like they are making a positive impact and a sustainable choice when purchasing the Google Pixel</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This also reinforces Google’s commitment to sustainability with the Good Pixel product</a:t>
            </a:r>
            <a:endParaRPr>
              <a:solidFill>
                <a:schemeClr val="dk1"/>
              </a:solidFill>
            </a:endParaRPr>
          </a:p>
          <a:p>
            <a:pPr indent="0" lvl="0" marL="457200" rtl="0" algn="l">
              <a:lnSpc>
                <a:spcPct val="115000"/>
              </a:lnSpc>
              <a:spcBef>
                <a:spcPts val="0"/>
              </a:spcBef>
              <a:spcAft>
                <a:spcPts val="0"/>
              </a:spcAft>
              <a:buNone/>
            </a:pPr>
            <a:r>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Emotional appeal:</a:t>
            </a:r>
            <a:r>
              <a:rPr lang="en">
                <a:solidFill>
                  <a:schemeClr val="dk1"/>
                </a:solidFill>
              </a:rPr>
              <a:t> Connects a purchase with a purpose.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Brand alignment:</a:t>
            </a:r>
            <a:r>
              <a:rPr lang="en">
                <a:solidFill>
                  <a:schemeClr val="dk1"/>
                </a:solidFill>
              </a:rPr>
              <a:t> Google already invests in sustainability; this makes it consumer-facing.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Purchase motivation:</a:t>
            </a:r>
            <a:r>
              <a:rPr lang="en">
                <a:solidFill>
                  <a:schemeClr val="dk1"/>
                </a:solidFill>
              </a:rPr>
              <a:t> Buyers feel they’re making a </a:t>
            </a:r>
            <a:r>
              <a:rPr i="1" lang="en">
                <a:solidFill>
                  <a:schemeClr val="dk1"/>
                </a:solidFill>
              </a:rPr>
              <a:t>smart and ethical</a:t>
            </a:r>
            <a:r>
              <a:rPr lang="en">
                <a:solidFill>
                  <a:schemeClr val="dk1"/>
                </a:solidFill>
              </a:rPr>
              <a:t> choice.</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8c3b1f1864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38c3b1f1864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Objectives:</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Increase Pixel 10 sales at Best Buy by 20% during the 6-month campaign period</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Strengthen relationships and brand collaboration with Best Buy</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Improve in store advocacy and product knowledge of Best Buy sales associates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Tactics:</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Commission Program: Sales associates earn $25 per Pixel 10 sold</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Training Program: Provide training sessions for staff on the product and it’s features</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Internal Communication: Use Best Buy’s internal communication platform (ie. newsletter) to announce the campaign</a:t>
            </a:r>
            <a:endParaRPr>
              <a:solidFill>
                <a:schemeClr val="dk1"/>
              </a:solidFill>
            </a:endParaRPr>
          </a:p>
          <a:p>
            <a:pPr indent="0" lvl="0" marL="45720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Motivates store employees</a:t>
            </a:r>
            <a:r>
              <a:rPr lang="en">
                <a:solidFill>
                  <a:schemeClr val="dk1"/>
                </a:solidFill>
              </a:rPr>
              <a:t> to actively sell Pixel 10 over competitors.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Encourages knowledge and advocacy</a:t>
            </a:r>
            <a:r>
              <a:rPr lang="en">
                <a:solidFill>
                  <a:schemeClr val="dk1"/>
                </a:solidFill>
              </a:rPr>
              <a:t>, as trained reps can confidently promote unique features.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Drives collaboration</a:t>
            </a:r>
            <a:r>
              <a:rPr lang="en">
                <a:solidFill>
                  <a:schemeClr val="dk1"/>
                </a:solidFill>
              </a:rPr>
              <a:t> with Best Buy through financial and experiential rewards.</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8c3b1f1864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8c3b1f1864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p>
          <a:p>
            <a:pPr indent="0" lvl="0" marL="0" rtl="0" algn="l">
              <a:spcBef>
                <a:spcPts val="0"/>
              </a:spcBef>
              <a:spcAft>
                <a:spcPts val="0"/>
              </a:spcAft>
              <a:buNone/>
            </a:pPr>
            <a:r>
              <a:t/>
            </a:r>
            <a:endParaRPr/>
          </a:p>
          <a:p>
            <a:pPr indent="457200" lvl="0" marL="0" rtl="0" algn="l">
              <a:lnSpc>
                <a:spcPct val="115000"/>
              </a:lnSpc>
              <a:spcBef>
                <a:spcPts val="0"/>
              </a:spcBef>
              <a:spcAft>
                <a:spcPts val="0"/>
              </a:spcAft>
              <a:buClr>
                <a:schemeClr val="dk1"/>
              </a:buClr>
              <a:buSzPts val="1100"/>
              <a:buFont typeface="Arial"/>
              <a:buNone/>
            </a:pPr>
            <a:r>
              <a:rPr lang="en">
                <a:solidFill>
                  <a:schemeClr val="dk1"/>
                </a:solidFill>
              </a:rPr>
              <a:t>Objectives:</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Generate __ social impressions and __ in person visits across pop-ups in 3 major cities</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Drive hands-on interaction with Pixel 10 features, particularly AI camera and editing tools</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Increase brand buzz and earned media coverage </a:t>
            </a:r>
            <a:endParaRPr>
              <a:solidFill>
                <a:schemeClr val="dk1"/>
              </a:solidFill>
            </a:endParaRPr>
          </a:p>
          <a:p>
            <a:pPr indent="0" lvl="0" marL="0" rtl="0" algn="l">
              <a:spcBef>
                <a:spcPts val="0"/>
              </a:spcBef>
              <a:spcAft>
                <a:spcPts val="0"/>
              </a:spcAft>
              <a:buNone/>
            </a:pPr>
            <a:r>
              <a:t/>
            </a:r>
            <a:endParaRPr sz="1200">
              <a:solidFill>
                <a:schemeClr val="dk1"/>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Tactics:</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Pop-Up: “Google Pixel Studio”</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lang="en">
                <a:solidFill>
                  <a:schemeClr val="dk1"/>
                </a:solidFill>
              </a:rPr>
              <a:t>Immersive space in cities like NYC, LA, Chicago</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On-Site Activities</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lang="en">
                <a:solidFill>
                  <a:schemeClr val="dk1"/>
                </a:solidFill>
              </a:rPr>
              <a:t>Live product demos and workshops</a:t>
            </a:r>
            <a:endParaRPr>
              <a:solidFill>
                <a:schemeClr val="dk1"/>
              </a:solidFill>
            </a:endParaRPr>
          </a:p>
          <a:p>
            <a:pPr indent="-298450" lvl="2" marL="1828800" rtl="0" algn="l">
              <a:lnSpc>
                <a:spcPct val="115000"/>
              </a:lnSpc>
              <a:spcBef>
                <a:spcPts val="0"/>
              </a:spcBef>
              <a:spcAft>
                <a:spcPts val="0"/>
              </a:spcAft>
              <a:buClr>
                <a:schemeClr val="dk1"/>
              </a:buClr>
              <a:buSzPts val="1100"/>
              <a:buChar char="■"/>
            </a:pPr>
            <a:r>
              <a:rPr lang="en">
                <a:solidFill>
                  <a:schemeClr val="dk1"/>
                </a:solidFill>
              </a:rPr>
              <a:t>Especially AI powered camera and editing tools</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lang="en">
                <a:solidFill>
                  <a:schemeClr val="dk1"/>
                </a:solidFill>
              </a:rPr>
              <a:t>Exclusive merchandise and apparel</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lang="en">
                <a:solidFill>
                  <a:schemeClr val="dk1"/>
                </a:solidFill>
              </a:rPr>
              <a:t>On-site purchases</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lang="en">
                <a:solidFill>
                  <a:schemeClr val="dk1"/>
                </a:solidFill>
              </a:rPr>
              <a:t>Photo opportunities </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lang="en">
                <a:solidFill>
                  <a:schemeClr val="dk1"/>
                </a:solidFill>
              </a:rPr>
              <a:t>Influencers</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lang="en">
                <a:solidFill>
                  <a:schemeClr val="dk1"/>
                </a:solidFill>
              </a:rPr>
              <a:t>Invite tech, lifestyle, and sustainability creators to enjoy and share the experience</a:t>
            </a:r>
            <a:endParaRPr>
              <a:solidFill>
                <a:schemeClr val="dk1"/>
              </a:solidFill>
            </a:endParaRPr>
          </a:p>
          <a:p>
            <a:pPr indent="0" lvl="0" marL="1371600" rtl="0" algn="l">
              <a:lnSpc>
                <a:spcPct val="115000"/>
              </a:lnSpc>
              <a:spcBef>
                <a:spcPts val="0"/>
              </a:spcBef>
              <a:spcAft>
                <a:spcPts val="0"/>
              </a:spcAft>
              <a:buNone/>
            </a:pPr>
            <a:r>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Hands-on engagement:</a:t>
            </a:r>
            <a:r>
              <a:rPr lang="en">
                <a:solidFill>
                  <a:schemeClr val="dk1"/>
                </a:solidFill>
              </a:rPr>
              <a:t> Converts curiosity into conviction.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Social amplification:</a:t>
            </a:r>
            <a:r>
              <a:rPr lang="en">
                <a:solidFill>
                  <a:schemeClr val="dk1"/>
                </a:solidFill>
              </a:rPr>
              <a:t> Encourages organic sharing and earned media.</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Brand consistency:</a:t>
            </a:r>
            <a:r>
              <a:rPr lang="en">
                <a:solidFill>
                  <a:schemeClr val="dk1"/>
                </a:solidFill>
              </a:rPr>
              <a:t> Communicates Google’s design ethos — modern, human, and responsible.</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8c3b1f1864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8c3b1f1864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8c3b1f1864_1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8c3b1f1864_1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Lexi</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spTree>
      <p:nvGrpSpPr>
        <p:cNvPr id="54" name="Shape 54"/>
        <p:cNvGrpSpPr/>
        <p:nvPr/>
      </p:nvGrpSpPr>
      <p:grpSpPr>
        <a:xfrm>
          <a:off x="0" y="0"/>
          <a:ext cx="0" cy="0"/>
          <a:chOff x="0" y="0"/>
          <a:chExt cx="0" cy="0"/>
        </a:xfrm>
      </p:grpSpPr>
      <p:sp>
        <p:nvSpPr>
          <p:cNvPr id="55" name="Google Shape;55;p14"/>
          <p:cNvSpPr txBox="1"/>
          <p:nvPr>
            <p:ph type="title"/>
          </p:nvPr>
        </p:nvSpPr>
        <p:spPr>
          <a:xfrm>
            <a:off x="116485" y="2712675"/>
            <a:ext cx="5311200" cy="1860900"/>
          </a:xfrm>
          <a:prstGeom prst="rect">
            <a:avLst/>
          </a:prstGeom>
        </p:spPr>
        <p:txBody>
          <a:bodyPr anchorCtr="0" anchor="t" bIns="91425" lIns="91425" spcFirstLastPara="1" rIns="91425" wrap="square" tIns="91425">
            <a:noAutofit/>
          </a:bodyPr>
          <a:lstStyle>
            <a:lvl1pPr lvl="0">
              <a:spcBef>
                <a:spcPts val="0"/>
              </a:spcBef>
              <a:spcAft>
                <a:spcPts val="0"/>
              </a:spcAft>
              <a:buSzPts val="7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6" name="Google Shape;56;p14"/>
          <p:cNvSpPr txBox="1"/>
          <p:nvPr>
            <p:ph idx="1" type="subTitle"/>
          </p:nvPr>
        </p:nvSpPr>
        <p:spPr>
          <a:xfrm>
            <a:off x="152606" y="832000"/>
            <a:ext cx="2434500" cy="6558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Lexend Light"/>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57" name="Google Shape;57;p14"/>
          <p:cNvCxnSpPr/>
          <p:nvPr/>
        </p:nvCxnSpPr>
        <p:spPr>
          <a:xfrm>
            <a:off x="244425" y="4726725"/>
            <a:ext cx="8670900" cy="0"/>
          </a:xfrm>
          <a:prstGeom prst="straightConnector1">
            <a:avLst/>
          </a:prstGeom>
          <a:noFill/>
          <a:ln cap="flat" cmpd="sng" w="9525">
            <a:solidFill>
              <a:schemeClr val="dk1"/>
            </a:solidFill>
            <a:prstDash val="solid"/>
            <a:round/>
            <a:headEnd len="med" w="med" type="none"/>
            <a:tailEnd len="med" w="med" type="none"/>
          </a:ln>
        </p:spPr>
      </p:cxnSp>
      <p:grpSp>
        <p:nvGrpSpPr>
          <p:cNvPr id="58" name="Google Shape;58;p14"/>
          <p:cNvGrpSpPr/>
          <p:nvPr/>
        </p:nvGrpSpPr>
        <p:grpSpPr>
          <a:xfrm>
            <a:off x="5866315" y="66973"/>
            <a:ext cx="2954947" cy="4587953"/>
            <a:chOff x="5866315" y="130139"/>
            <a:chExt cx="2954947" cy="4587953"/>
          </a:xfrm>
        </p:grpSpPr>
        <p:grpSp>
          <p:nvGrpSpPr>
            <p:cNvPr id="59" name="Google Shape;59;p14"/>
            <p:cNvGrpSpPr/>
            <p:nvPr/>
          </p:nvGrpSpPr>
          <p:grpSpPr>
            <a:xfrm rot="1800044">
              <a:off x="7145788" y="375652"/>
              <a:ext cx="1341270" cy="1340671"/>
              <a:chOff x="2441905" y="1248288"/>
              <a:chExt cx="1341300" cy="1340700"/>
            </a:xfrm>
          </p:grpSpPr>
          <p:sp>
            <p:nvSpPr>
              <p:cNvPr id="60" name="Google Shape;60;p14"/>
              <p:cNvSpPr/>
              <p:nvPr/>
            </p:nvSpPr>
            <p:spPr>
              <a:xfrm>
                <a:off x="2442055" y="1248288"/>
                <a:ext cx="1341000" cy="1340700"/>
              </a:xfrm>
              <a:prstGeom prst="roundRect">
                <a:avLst>
                  <a:gd fmla="val 16667"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1" name="Google Shape;61;p14"/>
              <p:cNvSpPr/>
              <p:nvPr/>
            </p:nvSpPr>
            <p:spPr>
              <a:xfrm rot="-945">
                <a:off x="2567155" y="1373238"/>
                <a:ext cx="1090800" cy="1090800"/>
              </a:xfrm>
              <a:prstGeom prst="flowChartConnector">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62" name="Google Shape;62;p14"/>
            <p:cNvGrpSpPr/>
            <p:nvPr/>
          </p:nvGrpSpPr>
          <p:grpSpPr>
            <a:xfrm rot="2400131">
              <a:off x="7078016" y="3672082"/>
              <a:ext cx="868477" cy="868477"/>
              <a:chOff x="5015268" y="2960846"/>
              <a:chExt cx="868500" cy="868500"/>
            </a:xfrm>
          </p:grpSpPr>
          <p:sp>
            <p:nvSpPr>
              <p:cNvPr id="63" name="Google Shape;63;p14"/>
              <p:cNvSpPr/>
              <p:nvPr/>
            </p:nvSpPr>
            <p:spPr>
              <a:xfrm>
                <a:off x="5015268" y="2960846"/>
                <a:ext cx="868500" cy="868500"/>
              </a:xfrm>
              <a:prstGeom prst="roundRect">
                <a:avLst>
                  <a:gd fmla="val 14552"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64" name="Google Shape;64;p14"/>
              <p:cNvGrpSpPr/>
              <p:nvPr/>
            </p:nvGrpSpPr>
            <p:grpSpPr>
              <a:xfrm>
                <a:off x="5133918" y="3105078"/>
                <a:ext cx="631200" cy="580035"/>
                <a:chOff x="5133582" y="3105408"/>
                <a:chExt cx="631200" cy="580035"/>
              </a:xfrm>
            </p:grpSpPr>
            <p:sp>
              <p:nvSpPr>
                <p:cNvPr id="65" name="Google Shape;65;p14"/>
                <p:cNvSpPr/>
                <p:nvPr/>
              </p:nvSpPr>
              <p:spPr>
                <a:xfrm rot="-4902">
                  <a:off x="5133582" y="3105858"/>
                  <a:ext cx="631201" cy="192300"/>
                </a:xfrm>
                <a:prstGeom prst="flowChartConnector">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6" name="Google Shape;66;p14"/>
                <p:cNvSpPr/>
                <p:nvPr/>
              </p:nvSpPr>
              <p:spPr>
                <a:xfrm rot="-4902">
                  <a:off x="5133582" y="3300756"/>
                  <a:ext cx="631201" cy="192300"/>
                </a:xfrm>
                <a:prstGeom prst="flowChartConnector">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7" name="Google Shape;67;p14"/>
                <p:cNvSpPr/>
                <p:nvPr/>
              </p:nvSpPr>
              <p:spPr>
                <a:xfrm rot="-4902">
                  <a:off x="5133582" y="3492693"/>
                  <a:ext cx="631201" cy="192300"/>
                </a:xfrm>
                <a:prstGeom prst="flowChartConnector">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grpSp>
          <p:nvGrpSpPr>
            <p:cNvPr id="68" name="Google Shape;68;p14"/>
            <p:cNvGrpSpPr/>
            <p:nvPr/>
          </p:nvGrpSpPr>
          <p:grpSpPr>
            <a:xfrm rot="-600240">
              <a:off x="5979971" y="2008184"/>
              <a:ext cx="2727635" cy="1547250"/>
              <a:chOff x="6121180" y="1963945"/>
              <a:chExt cx="2727900" cy="1547400"/>
            </a:xfrm>
          </p:grpSpPr>
          <p:sp>
            <p:nvSpPr>
              <p:cNvPr id="69" name="Google Shape;69;p14"/>
              <p:cNvSpPr/>
              <p:nvPr/>
            </p:nvSpPr>
            <p:spPr>
              <a:xfrm rot="756">
                <a:off x="6121180" y="1964245"/>
                <a:ext cx="2727900" cy="1546800"/>
              </a:xfrm>
              <a:prstGeom prst="roundRect">
                <a:avLst>
                  <a:gd fmla="val 8047"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0" name="Google Shape;70;p14"/>
              <p:cNvSpPr/>
              <p:nvPr/>
            </p:nvSpPr>
            <p:spPr>
              <a:xfrm rot="5398209">
                <a:off x="7302225" y="2489024"/>
                <a:ext cx="575700" cy="497400"/>
              </a:xfrm>
              <a:prstGeom prst="triangle">
                <a:avLst>
                  <a:gd fmla="val 50000"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71" name="Google Shape;71;p14"/>
            <p:cNvGrpSpPr/>
            <p:nvPr/>
          </p:nvGrpSpPr>
          <p:grpSpPr>
            <a:xfrm rot="-839923">
              <a:off x="6099076" y="520245"/>
              <a:ext cx="889199" cy="1584298"/>
              <a:chOff x="3614175" y="406175"/>
              <a:chExt cx="889200" cy="1584300"/>
            </a:xfrm>
          </p:grpSpPr>
          <p:sp>
            <p:nvSpPr>
              <p:cNvPr id="72" name="Google Shape;72;p14"/>
              <p:cNvSpPr/>
              <p:nvPr/>
            </p:nvSpPr>
            <p:spPr>
              <a:xfrm rot="4652">
                <a:off x="3615375" y="406774"/>
                <a:ext cx="886801" cy="1583102"/>
              </a:xfrm>
              <a:prstGeom prst="roundRect">
                <a:avLst>
                  <a:gd fmla="val 11359"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3" name="Google Shape;73;p14"/>
              <p:cNvSpPr/>
              <p:nvPr/>
            </p:nvSpPr>
            <p:spPr>
              <a:xfrm rot="4290">
                <a:off x="3698175" y="488088"/>
                <a:ext cx="721201" cy="1100701"/>
              </a:xfrm>
              <a:prstGeom prst="roundRect">
                <a:avLst>
                  <a:gd fmla="val 8619"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4" name="Google Shape;74;p14"/>
              <p:cNvSpPr/>
              <p:nvPr/>
            </p:nvSpPr>
            <p:spPr>
              <a:xfrm rot="5431">
                <a:off x="3682773" y="1655743"/>
                <a:ext cx="752005" cy="252558"/>
              </a:xfrm>
              <a:prstGeom prst="flowChartTerminator">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75" name="Google Shape;75;p14"/>
            <p:cNvSpPr/>
            <p:nvPr/>
          </p:nvSpPr>
          <p:spPr>
            <a:xfrm>
              <a:off x="6830386" y="186612"/>
              <a:ext cx="464700" cy="402300"/>
            </a:xfrm>
            <a:prstGeom prst="triangle">
              <a:avLst>
                <a:gd fmla="val 50000"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6" name="Google Shape;76;p14"/>
            <p:cNvSpPr/>
            <p:nvPr/>
          </p:nvSpPr>
          <p:spPr>
            <a:xfrm>
              <a:off x="7742824" y="3481655"/>
              <a:ext cx="325200" cy="3252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7" name="Google Shape;77;p14"/>
            <p:cNvSpPr/>
            <p:nvPr/>
          </p:nvSpPr>
          <p:spPr>
            <a:xfrm>
              <a:off x="8288974" y="1467844"/>
              <a:ext cx="325200" cy="3252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8" name="Google Shape;78;p14"/>
            <p:cNvSpPr/>
            <p:nvPr/>
          </p:nvSpPr>
          <p:spPr>
            <a:xfrm rot="2400046">
              <a:off x="6545745" y="3772294"/>
              <a:ext cx="428439" cy="428439"/>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79" name="Google Shape;79;p14"/>
          <p:cNvSpPr txBox="1"/>
          <p:nvPr>
            <p:ph idx="12" type="sldNum"/>
          </p:nvPr>
        </p:nvSpPr>
        <p:spPr>
          <a:xfrm>
            <a:off x="8461460" y="4726725"/>
            <a:ext cx="548700" cy="309300"/>
          </a:xfrm>
          <a:prstGeom prst="rect">
            <a:avLst/>
          </a:prstGeom>
          <a:noFill/>
          <a:ln>
            <a:noFill/>
          </a:ln>
        </p:spPr>
        <p:txBody>
          <a:bodyPr anchorCtr="0" anchor="ctr" bIns="91425" lIns="91425" spcFirstLastPara="1" rIns="91425" wrap="square" tIns="91425">
            <a:noAutofit/>
          </a:bodyPr>
          <a:lstStyle>
            <a:lvl1pPr lvl="0" rtl="0" algn="r">
              <a:buNone/>
              <a:defRPr sz="900">
                <a:solidFill>
                  <a:schemeClr val="dk1"/>
                </a:solidFill>
                <a:latin typeface="DM Sans"/>
                <a:ea typeface="DM Sans"/>
                <a:cs typeface="DM Sans"/>
                <a:sym typeface="DM Sans"/>
              </a:defRPr>
            </a:lvl1pPr>
            <a:lvl2pPr lvl="1" rtl="0" algn="r">
              <a:buNone/>
              <a:defRPr sz="900">
                <a:solidFill>
                  <a:schemeClr val="dk1"/>
                </a:solidFill>
                <a:latin typeface="DM Sans"/>
                <a:ea typeface="DM Sans"/>
                <a:cs typeface="DM Sans"/>
                <a:sym typeface="DM Sans"/>
              </a:defRPr>
            </a:lvl2pPr>
            <a:lvl3pPr lvl="2" rtl="0" algn="r">
              <a:buNone/>
              <a:defRPr sz="900">
                <a:solidFill>
                  <a:schemeClr val="dk1"/>
                </a:solidFill>
                <a:latin typeface="DM Sans"/>
                <a:ea typeface="DM Sans"/>
                <a:cs typeface="DM Sans"/>
                <a:sym typeface="DM Sans"/>
              </a:defRPr>
            </a:lvl3pPr>
            <a:lvl4pPr lvl="3" rtl="0" algn="r">
              <a:buNone/>
              <a:defRPr sz="900">
                <a:solidFill>
                  <a:schemeClr val="dk1"/>
                </a:solidFill>
                <a:latin typeface="DM Sans"/>
                <a:ea typeface="DM Sans"/>
                <a:cs typeface="DM Sans"/>
                <a:sym typeface="DM Sans"/>
              </a:defRPr>
            </a:lvl4pPr>
            <a:lvl5pPr lvl="4" rtl="0" algn="r">
              <a:buNone/>
              <a:defRPr sz="900">
                <a:solidFill>
                  <a:schemeClr val="dk1"/>
                </a:solidFill>
                <a:latin typeface="DM Sans"/>
                <a:ea typeface="DM Sans"/>
                <a:cs typeface="DM Sans"/>
                <a:sym typeface="DM Sans"/>
              </a:defRPr>
            </a:lvl5pPr>
            <a:lvl6pPr lvl="5" rtl="0" algn="r">
              <a:buNone/>
              <a:defRPr sz="900">
                <a:solidFill>
                  <a:schemeClr val="dk1"/>
                </a:solidFill>
                <a:latin typeface="DM Sans"/>
                <a:ea typeface="DM Sans"/>
                <a:cs typeface="DM Sans"/>
                <a:sym typeface="DM Sans"/>
              </a:defRPr>
            </a:lvl6pPr>
            <a:lvl7pPr lvl="6" rtl="0" algn="r">
              <a:buNone/>
              <a:defRPr sz="900">
                <a:solidFill>
                  <a:schemeClr val="dk1"/>
                </a:solidFill>
                <a:latin typeface="DM Sans"/>
                <a:ea typeface="DM Sans"/>
                <a:cs typeface="DM Sans"/>
                <a:sym typeface="DM Sans"/>
              </a:defRPr>
            </a:lvl7pPr>
            <a:lvl8pPr lvl="7" rtl="0" algn="r">
              <a:buNone/>
              <a:defRPr sz="900">
                <a:solidFill>
                  <a:schemeClr val="dk1"/>
                </a:solidFill>
                <a:latin typeface="DM Sans"/>
                <a:ea typeface="DM Sans"/>
                <a:cs typeface="DM Sans"/>
                <a:sym typeface="DM Sans"/>
              </a:defRPr>
            </a:lvl8pPr>
            <a:lvl9pPr lvl="8" rtl="0" algn="r">
              <a:buNone/>
              <a:defRPr sz="9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80" name="Google Shape;80;p14"/>
          <p:cNvSpPr txBox="1"/>
          <p:nvPr>
            <p:ph idx="2" type="body"/>
          </p:nvPr>
        </p:nvSpPr>
        <p:spPr>
          <a:xfrm>
            <a:off x="2657270"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81" name="Google Shape;81;p14"/>
          <p:cNvSpPr txBox="1"/>
          <p:nvPr>
            <p:ph idx="3" type="body"/>
          </p:nvPr>
        </p:nvSpPr>
        <p:spPr>
          <a:xfrm>
            <a:off x="155625"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Tree>
  </p:cSld>
  <p:clrMapOvr>
    <a:masterClrMapping/>
  </p:clrMapOvr>
  <p:extLst>
    <p:ext uri="{DCECCB84-F9BA-43D5-87BE-67443E8EF086}">
      <p15:sldGuideLst>
        <p15:guide id="1" pos="154">
          <p15:clr>
            <a:srgbClr val="E46962"/>
          </p15:clr>
        </p15:guide>
        <p15:guide id="2" pos="5617">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82" name="Shape 82"/>
        <p:cNvGrpSpPr/>
        <p:nvPr/>
      </p:nvGrpSpPr>
      <p:grpSpPr>
        <a:xfrm>
          <a:off x="0" y="0"/>
          <a:ext cx="0" cy="0"/>
          <a:chOff x="0" y="0"/>
          <a:chExt cx="0" cy="0"/>
        </a:xfrm>
      </p:grpSpPr>
      <p:sp>
        <p:nvSpPr>
          <p:cNvPr id="83" name="Google Shape;83;p1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84" name="Google Shape;84;p1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85" name="Google Shape;85;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86" name="Shape 86"/>
        <p:cNvGrpSpPr/>
        <p:nvPr/>
      </p:nvGrpSpPr>
      <p:grpSpPr>
        <a:xfrm>
          <a:off x="0" y="0"/>
          <a:ext cx="0" cy="0"/>
          <a:chOff x="0" y="0"/>
          <a:chExt cx="0" cy="0"/>
        </a:xfrm>
      </p:grpSpPr>
      <p:sp>
        <p:nvSpPr>
          <p:cNvPr id="87" name="Google Shape;87;p1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88" name="Google Shape;88;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89" name="Shape 89"/>
        <p:cNvGrpSpPr/>
        <p:nvPr/>
      </p:nvGrpSpPr>
      <p:grpSpPr>
        <a:xfrm>
          <a:off x="0" y="0"/>
          <a:ext cx="0" cy="0"/>
          <a:chOff x="0" y="0"/>
          <a:chExt cx="0" cy="0"/>
        </a:xfrm>
      </p:grpSpPr>
      <p:sp>
        <p:nvSpPr>
          <p:cNvPr id="90" name="Google Shape;90;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1" name="Google Shape;91;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92" name="Google Shape;92;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93" name="Shape 93"/>
        <p:cNvGrpSpPr/>
        <p:nvPr/>
      </p:nvGrpSpPr>
      <p:grpSpPr>
        <a:xfrm>
          <a:off x="0" y="0"/>
          <a:ext cx="0" cy="0"/>
          <a:chOff x="0" y="0"/>
          <a:chExt cx="0" cy="0"/>
        </a:xfrm>
      </p:grpSpPr>
      <p:sp>
        <p:nvSpPr>
          <p:cNvPr id="94" name="Google Shape;94;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5" name="Google Shape;95;p1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96" name="Google Shape;96;p1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97" name="Google Shape;97;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98" name="Shape 98"/>
        <p:cNvGrpSpPr/>
        <p:nvPr/>
      </p:nvGrpSpPr>
      <p:grpSpPr>
        <a:xfrm>
          <a:off x="0" y="0"/>
          <a:ext cx="0" cy="0"/>
          <a:chOff x="0" y="0"/>
          <a:chExt cx="0" cy="0"/>
        </a:xfrm>
      </p:grpSpPr>
      <p:sp>
        <p:nvSpPr>
          <p:cNvPr id="99" name="Google Shape;99;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0" name="Google Shape;100;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101" name="Shape 101"/>
        <p:cNvGrpSpPr/>
        <p:nvPr/>
      </p:nvGrpSpPr>
      <p:grpSpPr>
        <a:xfrm>
          <a:off x="0" y="0"/>
          <a:ext cx="0" cy="0"/>
          <a:chOff x="0" y="0"/>
          <a:chExt cx="0" cy="0"/>
        </a:xfrm>
      </p:grpSpPr>
      <p:sp>
        <p:nvSpPr>
          <p:cNvPr id="102" name="Google Shape;102;p20"/>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03" name="Google Shape;103;p20"/>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04" name="Google Shape;104;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105" name="Shape 105"/>
        <p:cNvGrpSpPr/>
        <p:nvPr/>
      </p:nvGrpSpPr>
      <p:grpSpPr>
        <a:xfrm>
          <a:off x="0" y="0"/>
          <a:ext cx="0" cy="0"/>
          <a:chOff x="0" y="0"/>
          <a:chExt cx="0" cy="0"/>
        </a:xfrm>
      </p:grpSpPr>
      <p:sp>
        <p:nvSpPr>
          <p:cNvPr id="106" name="Google Shape;106;p21"/>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07" name="Google Shape;107;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108" name="Shape 108"/>
        <p:cNvGrpSpPr/>
        <p:nvPr/>
      </p:nvGrpSpPr>
      <p:grpSpPr>
        <a:xfrm>
          <a:off x="0" y="0"/>
          <a:ext cx="0" cy="0"/>
          <a:chOff x="0" y="0"/>
          <a:chExt cx="0" cy="0"/>
        </a:xfrm>
      </p:grpSpPr>
      <p:sp>
        <p:nvSpPr>
          <p:cNvPr id="109" name="Google Shape;109;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11" name="Google Shape;111;p2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2" name="Google Shape;112;p2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13" name="Google Shape;113;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114" name="Shape 114"/>
        <p:cNvGrpSpPr/>
        <p:nvPr/>
      </p:nvGrpSpPr>
      <p:grpSpPr>
        <a:xfrm>
          <a:off x="0" y="0"/>
          <a:ext cx="0" cy="0"/>
          <a:chOff x="0" y="0"/>
          <a:chExt cx="0" cy="0"/>
        </a:xfrm>
      </p:grpSpPr>
      <p:sp>
        <p:nvSpPr>
          <p:cNvPr id="115" name="Google Shape;115;p2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200"/>
              <a:buNone/>
              <a:defRPr/>
            </a:lvl1pPr>
          </a:lstStyle>
          <a:p/>
        </p:txBody>
      </p:sp>
      <p:sp>
        <p:nvSpPr>
          <p:cNvPr id="116" name="Google Shape;116;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117" name="Shape 117"/>
        <p:cNvGrpSpPr/>
        <p:nvPr/>
      </p:nvGrpSpPr>
      <p:grpSpPr>
        <a:xfrm>
          <a:off x="0" y="0"/>
          <a:ext cx="0" cy="0"/>
          <a:chOff x="0" y="0"/>
          <a:chExt cx="0" cy="0"/>
        </a:xfrm>
      </p:grpSpPr>
      <p:sp>
        <p:nvSpPr>
          <p:cNvPr id="118" name="Google Shape;118;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19" name="Google Shape;119;p24"/>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Char char="●"/>
              <a:defRPr/>
            </a:lvl1pPr>
            <a:lvl2pPr indent="-304800" lvl="1" marL="914400" algn="ctr">
              <a:spcBef>
                <a:spcPts val="0"/>
              </a:spcBef>
              <a:spcAft>
                <a:spcPts val="0"/>
              </a:spcAft>
              <a:buSzPts val="1200"/>
              <a:buChar char="○"/>
              <a:defRPr/>
            </a:lvl2pPr>
            <a:lvl3pPr indent="-304800" lvl="2" marL="1371600" algn="ctr">
              <a:spcBef>
                <a:spcPts val="0"/>
              </a:spcBef>
              <a:spcAft>
                <a:spcPts val="0"/>
              </a:spcAft>
              <a:buSzPts val="1200"/>
              <a:buChar char="■"/>
              <a:defRPr/>
            </a:lvl3pPr>
            <a:lvl4pPr indent="-304800" lvl="3" marL="1828800" algn="ctr">
              <a:spcBef>
                <a:spcPts val="0"/>
              </a:spcBef>
              <a:spcAft>
                <a:spcPts val="0"/>
              </a:spcAft>
              <a:buSzPts val="1200"/>
              <a:buChar char="●"/>
              <a:defRPr/>
            </a:lvl4pPr>
            <a:lvl5pPr indent="-304800" lvl="4" marL="2286000" algn="ctr">
              <a:spcBef>
                <a:spcPts val="0"/>
              </a:spcBef>
              <a:spcAft>
                <a:spcPts val="0"/>
              </a:spcAft>
              <a:buSzPts val="1200"/>
              <a:buChar char="○"/>
              <a:defRPr/>
            </a:lvl5pPr>
            <a:lvl6pPr indent="-304800" lvl="5" marL="2743200" algn="ctr">
              <a:spcBef>
                <a:spcPts val="0"/>
              </a:spcBef>
              <a:spcAft>
                <a:spcPts val="0"/>
              </a:spcAft>
              <a:buSzPts val="1200"/>
              <a:buChar char="■"/>
              <a:defRPr/>
            </a:lvl6pPr>
            <a:lvl7pPr indent="-304800" lvl="6" marL="3200400" algn="ctr">
              <a:spcBef>
                <a:spcPts val="0"/>
              </a:spcBef>
              <a:spcAft>
                <a:spcPts val="0"/>
              </a:spcAft>
              <a:buSzPts val="1200"/>
              <a:buChar char="●"/>
              <a:defRPr/>
            </a:lvl7pPr>
            <a:lvl8pPr indent="-304800" lvl="7" marL="3657600" algn="ctr">
              <a:spcBef>
                <a:spcPts val="0"/>
              </a:spcBef>
              <a:spcAft>
                <a:spcPts val="0"/>
              </a:spcAft>
              <a:buSzPts val="1200"/>
              <a:buChar char="○"/>
              <a:defRPr/>
            </a:lvl8pPr>
            <a:lvl9pPr indent="-304800" lvl="8" marL="4114800" algn="ctr">
              <a:spcBef>
                <a:spcPts val="0"/>
              </a:spcBef>
              <a:spcAft>
                <a:spcPts val="0"/>
              </a:spcAft>
              <a:buSzPts val="1200"/>
              <a:buChar char="■"/>
              <a:defRPr/>
            </a:lvl9pPr>
          </a:lstStyle>
          <a:p/>
        </p:txBody>
      </p:sp>
      <p:sp>
        <p:nvSpPr>
          <p:cNvPr id="120" name="Google Shape;120;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1" name="Shape 121"/>
        <p:cNvGrpSpPr/>
        <p:nvPr/>
      </p:nvGrpSpPr>
      <p:grpSpPr>
        <a:xfrm>
          <a:off x="0" y="0"/>
          <a:ext cx="0" cy="0"/>
          <a:chOff x="0" y="0"/>
          <a:chExt cx="0" cy="0"/>
        </a:xfrm>
      </p:grpSpPr>
      <p:sp>
        <p:nvSpPr>
          <p:cNvPr id="122" name="Google Shape;122;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123" name="Shape 123"/>
        <p:cNvGrpSpPr/>
        <p:nvPr/>
      </p:nvGrpSpPr>
      <p:grpSpPr>
        <a:xfrm>
          <a:off x="0" y="0"/>
          <a:ext cx="0" cy="0"/>
          <a:chOff x="0" y="0"/>
          <a:chExt cx="0" cy="0"/>
        </a:xfrm>
      </p:grpSpPr>
      <p:sp>
        <p:nvSpPr>
          <p:cNvPr id="124" name="Google Shape;124;p26"/>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25" name="Google Shape;125;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26" name="Google Shape;126;p26"/>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27" name="Google Shape;127;p26"/>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28" name="Google Shape;128;p26"/>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29" name="Google Shape;129;p26"/>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30" name="Google Shape;130;p26"/>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31" name="Google Shape;131;p26"/>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
    <p:spTree>
      <p:nvGrpSpPr>
        <p:cNvPr id="132" name="Shape 132"/>
        <p:cNvGrpSpPr/>
        <p:nvPr/>
      </p:nvGrpSpPr>
      <p:grpSpPr>
        <a:xfrm>
          <a:off x="0" y="0"/>
          <a:ext cx="0" cy="0"/>
          <a:chOff x="0" y="0"/>
          <a:chExt cx="0" cy="0"/>
        </a:xfrm>
      </p:grpSpPr>
      <p:sp>
        <p:nvSpPr>
          <p:cNvPr id="133" name="Google Shape;133;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4" name="Google Shape;134;p27"/>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35" name="Google Shape;135;p27"/>
          <p:cNvSpPr/>
          <p:nvPr>
            <p:ph idx="2" type="pic"/>
          </p:nvPr>
        </p:nvSpPr>
        <p:spPr>
          <a:xfrm>
            <a:off x="4992024" y="1152775"/>
            <a:ext cx="3840300" cy="3416400"/>
          </a:xfrm>
          <a:prstGeom prst="rect">
            <a:avLst/>
          </a:prstGeom>
          <a:noFill/>
          <a:ln>
            <a:noFill/>
          </a:ln>
        </p:spPr>
      </p:sp>
      <p:sp>
        <p:nvSpPr>
          <p:cNvPr id="136" name="Google Shape;136;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
    <p:spTree>
      <p:nvGrpSpPr>
        <p:cNvPr id="137" name="Shape 137"/>
        <p:cNvGrpSpPr/>
        <p:nvPr/>
      </p:nvGrpSpPr>
      <p:grpSpPr>
        <a:xfrm>
          <a:off x="0" y="0"/>
          <a:ext cx="0" cy="0"/>
          <a:chOff x="0" y="0"/>
          <a:chExt cx="0" cy="0"/>
        </a:xfrm>
      </p:grpSpPr>
      <p:sp>
        <p:nvSpPr>
          <p:cNvPr id="138" name="Google Shape;138;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9" name="Google Shape;139;p28"/>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40" name="Google Shape;140;p28"/>
          <p:cNvSpPr txBox="1"/>
          <p:nvPr>
            <p:ph idx="1" type="body"/>
          </p:nvPr>
        </p:nvSpPr>
        <p:spPr>
          <a:xfrm>
            <a:off x="483150" y="22377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41" name="Google Shape;141;p28"/>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42" name="Google Shape;142;p28"/>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43" name="Google Shape;143;p28"/>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144" name="Shape 144"/>
        <p:cNvGrpSpPr/>
        <p:nvPr/>
      </p:nvGrpSpPr>
      <p:grpSpPr>
        <a:xfrm>
          <a:off x="0" y="0"/>
          <a:ext cx="0" cy="0"/>
          <a:chOff x="0" y="0"/>
          <a:chExt cx="0" cy="0"/>
        </a:xfrm>
      </p:grpSpPr>
      <p:sp>
        <p:nvSpPr>
          <p:cNvPr id="145" name="Google Shape;145;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46" name="Google Shape;146;p29"/>
          <p:cNvSpPr txBox="1"/>
          <p:nvPr>
            <p:ph idx="1" type="body"/>
          </p:nvPr>
        </p:nvSpPr>
        <p:spPr>
          <a:xfrm>
            <a:off x="48317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47" name="Google Shape;147;p29"/>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48" name="Google Shape;148;p29"/>
          <p:cNvSpPr txBox="1"/>
          <p:nvPr>
            <p:ph idx="3"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49" name="Google Shape;149;p29"/>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50" name="Google Shape;150;p29"/>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51" name="Google Shape;151;p29"/>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52" name="Google Shape;152;p29"/>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
    <p:spTree>
      <p:nvGrpSpPr>
        <p:cNvPr id="153" name="Shape 153"/>
        <p:cNvGrpSpPr/>
        <p:nvPr/>
      </p:nvGrpSpPr>
      <p:grpSpPr>
        <a:xfrm>
          <a:off x="0" y="0"/>
          <a:ext cx="0" cy="0"/>
          <a:chOff x="0" y="0"/>
          <a:chExt cx="0" cy="0"/>
        </a:xfrm>
      </p:grpSpPr>
      <p:sp>
        <p:nvSpPr>
          <p:cNvPr id="154" name="Google Shape;154;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55" name="Google Shape;155;p30"/>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56" name="Google Shape;156;p30"/>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57" name="Google Shape;157;p30"/>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58" name="Google Shape;158;p30"/>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59" name="Google Shape;159;p30"/>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60" name="Google Shape;160;p30"/>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61" name="Google Shape;161;p30"/>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62" name="Google Shape;162;p30"/>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p:txBody>
      </p:sp>
      <p:sp>
        <p:nvSpPr>
          <p:cNvPr id="163" name="Google Shape;163;p30"/>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164" name="Shape 164"/>
        <p:cNvGrpSpPr/>
        <p:nvPr/>
      </p:nvGrpSpPr>
      <p:grpSpPr>
        <a:xfrm>
          <a:off x="0" y="0"/>
          <a:ext cx="0" cy="0"/>
          <a:chOff x="0" y="0"/>
          <a:chExt cx="0" cy="0"/>
        </a:xfrm>
      </p:grpSpPr>
      <p:sp>
        <p:nvSpPr>
          <p:cNvPr id="165" name="Google Shape;165;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6" name="Google Shape;166;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67" name="Google Shape;167;p31"/>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
    <p:spTree>
      <p:nvGrpSpPr>
        <p:cNvPr id="168" name="Shape 168"/>
        <p:cNvGrpSpPr/>
        <p:nvPr/>
      </p:nvGrpSpPr>
      <p:grpSpPr>
        <a:xfrm>
          <a:off x="0" y="0"/>
          <a:ext cx="0" cy="0"/>
          <a:chOff x="0" y="0"/>
          <a:chExt cx="0" cy="0"/>
        </a:xfrm>
      </p:grpSpPr>
      <p:sp>
        <p:nvSpPr>
          <p:cNvPr id="169" name="Google Shape;169;p32"/>
          <p:cNvSpPr txBox="1"/>
          <p:nvPr>
            <p:ph idx="1" type="body"/>
          </p:nvPr>
        </p:nvSpPr>
        <p:spPr>
          <a:xfrm>
            <a:off x="311700"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70" name="Google Shape;170;p32"/>
          <p:cNvSpPr/>
          <p:nvPr>
            <p:ph idx="2" type="pic"/>
          </p:nvPr>
        </p:nvSpPr>
        <p:spPr>
          <a:xfrm>
            <a:off x="4804825" y="1133300"/>
            <a:ext cx="4027500" cy="2392800"/>
          </a:xfrm>
          <a:prstGeom prst="rect">
            <a:avLst/>
          </a:prstGeom>
          <a:noFill/>
          <a:ln>
            <a:noFill/>
          </a:ln>
        </p:spPr>
      </p:sp>
      <p:sp>
        <p:nvSpPr>
          <p:cNvPr id="171" name="Google Shape;171;p32"/>
          <p:cNvSpPr/>
          <p:nvPr>
            <p:ph idx="3" type="pic"/>
          </p:nvPr>
        </p:nvSpPr>
        <p:spPr>
          <a:xfrm>
            <a:off x="311725" y="1133300"/>
            <a:ext cx="4027500" cy="2392800"/>
          </a:xfrm>
          <a:prstGeom prst="rect">
            <a:avLst/>
          </a:prstGeom>
          <a:noFill/>
          <a:ln>
            <a:noFill/>
          </a:ln>
        </p:spPr>
      </p:sp>
      <p:sp>
        <p:nvSpPr>
          <p:cNvPr id="172" name="Google Shape;172;p32"/>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73" name="Google Shape;173;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74" name="Google Shape;174;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5" name="Google Shape;175;p32"/>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176" name="Google Shape;176;p32"/>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
    <p:spTree>
      <p:nvGrpSpPr>
        <p:cNvPr id="177" name="Shape 177"/>
        <p:cNvGrpSpPr/>
        <p:nvPr/>
      </p:nvGrpSpPr>
      <p:grpSpPr>
        <a:xfrm>
          <a:off x="0" y="0"/>
          <a:ext cx="0" cy="0"/>
          <a:chOff x="0" y="0"/>
          <a:chExt cx="0" cy="0"/>
        </a:xfrm>
      </p:grpSpPr>
      <p:sp>
        <p:nvSpPr>
          <p:cNvPr id="178" name="Google Shape;178;p33"/>
          <p:cNvSpPr txBox="1"/>
          <p:nvPr>
            <p:ph idx="1" type="body"/>
          </p:nvPr>
        </p:nvSpPr>
        <p:spPr>
          <a:xfrm>
            <a:off x="31170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79" name="Google Shape;179;p33"/>
          <p:cNvSpPr/>
          <p:nvPr>
            <p:ph idx="2" type="pic"/>
          </p:nvPr>
        </p:nvSpPr>
        <p:spPr>
          <a:xfrm>
            <a:off x="6205225" y="1128325"/>
            <a:ext cx="2627100" cy="2273100"/>
          </a:xfrm>
          <a:prstGeom prst="rect">
            <a:avLst/>
          </a:prstGeom>
          <a:noFill/>
          <a:ln>
            <a:noFill/>
          </a:ln>
        </p:spPr>
      </p:sp>
      <p:sp>
        <p:nvSpPr>
          <p:cNvPr id="180" name="Google Shape;180;p33"/>
          <p:cNvSpPr/>
          <p:nvPr>
            <p:ph idx="3" type="pic"/>
          </p:nvPr>
        </p:nvSpPr>
        <p:spPr>
          <a:xfrm>
            <a:off x="311725" y="1128325"/>
            <a:ext cx="2627100" cy="2273100"/>
          </a:xfrm>
          <a:prstGeom prst="rect">
            <a:avLst/>
          </a:prstGeom>
          <a:noFill/>
          <a:ln>
            <a:noFill/>
          </a:ln>
        </p:spPr>
      </p:sp>
      <p:sp>
        <p:nvSpPr>
          <p:cNvPr id="181" name="Google Shape;181;p33"/>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82" name="Google Shape;182;p33"/>
          <p:cNvSpPr/>
          <p:nvPr>
            <p:ph idx="5" type="pic"/>
          </p:nvPr>
        </p:nvSpPr>
        <p:spPr>
          <a:xfrm>
            <a:off x="3255250" y="1128325"/>
            <a:ext cx="2627100" cy="2273100"/>
          </a:xfrm>
          <a:prstGeom prst="rect">
            <a:avLst/>
          </a:prstGeom>
          <a:noFill/>
          <a:ln>
            <a:noFill/>
          </a:ln>
        </p:spPr>
      </p:sp>
      <p:sp>
        <p:nvSpPr>
          <p:cNvPr id="183" name="Google Shape;183;p33"/>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84" name="Google Shape;184;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85" name="Google Shape;185;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7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6" name="Google Shape;186;p33"/>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187" name="Google Shape;187;p33"/>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
        <p:nvSpPr>
          <p:cNvPr id="188" name="Google Shape;188;p33"/>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
    <p:spTree>
      <p:nvGrpSpPr>
        <p:cNvPr id="189" name="Shape 189"/>
        <p:cNvGrpSpPr/>
        <p:nvPr/>
      </p:nvGrpSpPr>
      <p:grpSpPr>
        <a:xfrm>
          <a:off x="0" y="0"/>
          <a:ext cx="0" cy="0"/>
          <a:chOff x="0" y="0"/>
          <a:chExt cx="0" cy="0"/>
        </a:xfrm>
      </p:grpSpPr>
      <p:sp>
        <p:nvSpPr>
          <p:cNvPr id="190" name="Google Shape;190;p34"/>
          <p:cNvSpPr/>
          <p:nvPr>
            <p:ph idx="2" type="pic"/>
          </p:nvPr>
        </p:nvSpPr>
        <p:spPr>
          <a:xfrm>
            <a:off x="311700" y="445025"/>
            <a:ext cx="8520600" cy="4218300"/>
          </a:xfrm>
          <a:prstGeom prst="rect">
            <a:avLst/>
          </a:prstGeom>
          <a:noFill/>
          <a:ln>
            <a:noFill/>
          </a:ln>
        </p:spPr>
      </p:sp>
      <p:sp>
        <p:nvSpPr>
          <p:cNvPr id="191" name="Google Shape;191;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192" name="Shape 192"/>
        <p:cNvGrpSpPr/>
        <p:nvPr/>
      </p:nvGrpSpPr>
      <p:grpSpPr>
        <a:xfrm>
          <a:off x="0" y="0"/>
          <a:ext cx="0" cy="0"/>
          <a:chOff x="0" y="0"/>
          <a:chExt cx="0" cy="0"/>
        </a:xfrm>
      </p:grpSpPr>
      <p:sp>
        <p:nvSpPr>
          <p:cNvPr id="193" name="Google Shape;193;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94" name="Google Shape;194;p35"/>
          <p:cNvSpPr/>
          <p:nvPr>
            <p:ph idx="2" type="pic"/>
          </p:nvPr>
        </p:nvSpPr>
        <p:spPr>
          <a:xfrm>
            <a:off x="3389600" y="118913"/>
            <a:ext cx="1643700" cy="1535100"/>
          </a:xfrm>
          <a:prstGeom prst="rect">
            <a:avLst/>
          </a:prstGeom>
          <a:noFill/>
          <a:ln>
            <a:noFill/>
          </a:ln>
        </p:spPr>
      </p:sp>
      <p:sp>
        <p:nvSpPr>
          <p:cNvPr id="195" name="Google Shape;195;p35"/>
          <p:cNvSpPr/>
          <p:nvPr>
            <p:ph idx="3" type="pic"/>
          </p:nvPr>
        </p:nvSpPr>
        <p:spPr>
          <a:xfrm>
            <a:off x="5195935" y="118913"/>
            <a:ext cx="1643700" cy="1535100"/>
          </a:xfrm>
          <a:prstGeom prst="rect">
            <a:avLst/>
          </a:prstGeom>
          <a:noFill/>
          <a:ln>
            <a:noFill/>
          </a:ln>
        </p:spPr>
      </p:sp>
      <p:sp>
        <p:nvSpPr>
          <p:cNvPr id="196" name="Google Shape;196;p35"/>
          <p:cNvSpPr/>
          <p:nvPr>
            <p:ph idx="4" type="pic"/>
          </p:nvPr>
        </p:nvSpPr>
        <p:spPr>
          <a:xfrm>
            <a:off x="7002270" y="118913"/>
            <a:ext cx="1643700" cy="1535100"/>
          </a:xfrm>
          <a:prstGeom prst="rect">
            <a:avLst/>
          </a:prstGeom>
          <a:noFill/>
          <a:ln>
            <a:noFill/>
          </a:ln>
        </p:spPr>
      </p:sp>
      <p:sp>
        <p:nvSpPr>
          <p:cNvPr id="197" name="Google Shape;197;p35"/>
          <p:cNvSpPr/>
          <p:nvPr>
            <p:ph idx="5" type="pic"/>
          </p:nvPr>
        </p:nvSpPr>
        <p:spPr>
          <a:xfrm>
            <a:off x="3389588" y="1804212"/>
            <a:ext cx="1643700" cy="1535100"/>
          </a:xfrm>
          <a:prstGeom prst="rect">
            <a:avLst/>
          </a:prstGeom>
          <a:noFill/>
          <a:ln>
            <a:noFill/>
          </a:ln>
        </p:spPr>
      </p:sp>
      <p:sp>
        <p:nvSpPr>
          <p:cNvPr id="198" name="Google Shape;198;p35"/>
          <p:cNvSpPr/>
          <p:nvPr>
            <p:ph idx="6" type="pic"/>
          </p:nvPr>
        </p:nvSpPr>
        <p:spPr>
          <a:xfrm>
            <a:off x="5195922" y="1804212"/>
            <a:ext cx="1643700" cy="1535100"/>
          </a:xfrm>
          <a:prstGeom prst="rect">
            <a:avLst/>
          </a:prstGeom>
          <a:noFill/>
          <a:ln>
            <a:noFill/>
          </a:ln>
        </p:spPr>
      </p:sp>
      <p:sp>
        <p:nvSpPr>
          <p:cNvPr id="199" name="Google Shape;199;p35"/>
          <p:cNvSpPr/>
          <p:nvPr>
            <p:ph idx="7" type="pic"/>
          </p:nvPr>
        </p:nvSpPr>
        <p:spPr>
          <a:xfrm>
            <a:off x="7002257" y="1804212"/>
            <a:ext cx="1643700" cy="1535100"/>
          </a:xfrm>
          <a:prstGeom prst="rect">
            <a:avLst/>
          </a:prstGeom>
          <a:noFill/>
          <a:ln>
            <a:noFill/>
          </a:ln>
        </p:spPr>
      </p:sp>
      <p:sp>
        <p:nvSpPr>
          <p:cNvPr id="200" name="Google Shape;200;p35"/>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7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1" name="Google Shape;201;p35"/>
          <p:cNvSpPr/>
          <p:nvPr>
            <p:ph idx="8" type="pic"/>
          </p:nvPr>
        </p:nvSpPr>
        <p:spPr>
          <a:xfrm>
            <a:off x="3389588" y="3489487"/>
            <a:ext cx="1643700" cy="1535100"/>
          </a:xfrm>
          <a:prstGeom prst="rect">
            <a:avLst/>
          </a:prstGeom>
          <a:noFill/>
          <a:ln>
            <a:noFill/>
          </a:ln>
        </p:spPr>
      </p:sp>
      <p:sp>
        <p:nvSpPr>
          <p:cNvPr id="202" name="Google Shape;202;p35"/>
          <p:cNvSpPr/>
          <p:nvPr>
            <p:ph idx="9" type="pic"/>
          </p:nvPr>
        </p:nvSpPr>
        <p:spPr>
          <a:xfrm>
            <a:off x="5195922" y="3489487"/>
            <a:ext cx="1643700" cy="1535100"/>
          </a:xfrm>
          <a:prstGeom prst="rect">
            <a:avLst/>
          </a:prstGeom>
          <a:noFill/>
          <a:ln>
            <a:noFill/>
          </a:ln>
        </p:spPr>
      </p:sp>
      <p:sp>
        <p:nvSpPr>
          <p:cNvPr id="203" name="Google Shape;203;p35"/>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with Image">
  <p:cSld name="TITLE_1_1">
    <p:spTree>
      <p:nvGrpSpPr>
        <p:cNvPr id="204" name="Shape 204"/>
        <p:cNvGrpSpPr/>
        <p:nvPr/>
      </p:nvGrpSpPr>
      <p:grpSpPr>
        <a:xfrm>
          <a:off x="0" y="0"/>
          <a:ext cx="0" cy="0"/>
          <a:chOff x="0" y="0"/>
          <a:chExt cx="0" cy="0"/>
        </a:xfrm>
      </p:grpSpPr>
      <p:cxnSp>
        <p:nvCxnSpPr>
          <p:cNvPr id="205" name="Google Shape;205;p36"/>
          <p:cNvCxnSpPr/>
          <p:nvPr/>
        </p:nvCxnSpPr>
        <p:spPr>
          <a:xfrm>
            <a:off x="244425" y="4726725"/>
            <a:ext cx="8670900" cy="0"/>
          </a:xfrm>
          <a:prstGeom prst="straightConnector1">
            <a:avLst/>
          </a:prstGeom>
          <a:noFill/>
          <a:ln cap="flat" cmpd="sng" w="9525">
            <a:solidFill>
              <a:schemeClr val="dk1"/>
            </a:solidFill>
            <a:prstDash val="solid"/>
            <a:round/>
            <a:headEnd len="med" w="med" type="none"/>
            <a:tailEnd len="med" w="med" type="none"/>
          </a:ln>
        </p:spPr>
      </p:cxnSp>
      <p:sp>
        <p:nvSpPr>
          <p:cNvPr id="206" name="Google Shape;206;p36"/>
          <p:cNvSpPr txBox="1"/>
          <p:nvPr>
            <p:ph idx="12" type="sldNum"/>
          </p:nvPr>
        </p:nvSpPr>
        <p:spPr>
          <a:xfrm>
            <a:off x="8461460" y="4726725"/>
            <a:ext cx="548700" cy="309300"/>
          </a:xfrm>
          <a:prstGeom prst="rect">
            <a:avLst/>
          </a:prstGeom>
          <a:noFill/>
          <a:ln>
            <a:noFill/>
          </a:ln>
        </p:spPr>
        <p:txBody>
          <a:bodyPr anchorCtr="0" anchor="ctr" bIns="91425" lIns="91425" spcFirstLastPara="1" rIns="91425" wrap="square" tIns="91425">
            <a:noAutofit/>
          </a:bodyPr>
          <a:lstStyle>
            <a:lvl1pPr lvl="0" rtl="0" algn="r">
              <a:buNone/>
              <a:defRPr sz="900">
                <a:solidFill>
                  <a:schemeClr val="dk1"/>
                </a:solidFill>
                <a:latin typeface="DM Sans"/>
                <a:ea typeface="DM Sans"/>
                <a:cs typeface="DM Sans"/>
                <a:sym typeface="DM Sans"/>
              </a:defRPr>
            </a:lvl1pPr>
            <a:lvl2pPr lvl="1" rtl="0" algn="r">
              <a:buNone/>
              <a:defRPr sz="900">
                <a:solidFill>
                  <a:schemeClr val="dk1"/>
                </a:solidFill>
                <a:latin typeface="DM Sans"/>
                <a:ea typeface="DM Sans"/>
                <a:cs typeface="DM Sans"/>
                <a:sym typeface="DM Sans"/>
              </a:defRPr>
            </a:lvl2pPr>
            <a:lvl3pPr lvl="2" rtl="0" algn="r">
              <a:buNone/>
              <a:defRPr sz="900">
                <a:solidFill>
                  <a:schemeClr val="dk1"/>
                </a:solidFill>
                <a:latin typeface="DM Sans"/>
                <a:ea typeface="DM Sans"/>
                <a:cs typeface="DM Sans"/>
                <a:sym typeface="DM Sans"/>
              </a:defRPr>
            </a:lvl3pPr>
            <a:lvl4pPr lvl="3" rtl="0" algn="r">
              <a:buNone/>
              <a:defRPr sz="900">
                <a:solidFill>
                  <a:schemeClr val="dk1"/>
                </a:solidFill>
                <a:latin typeface="DM Sans"/>
                <a:ea typeface="DM Sans"/>
                <a:cs typeface="DM Sans"/>
                <a:sym typeface="DM Sans"/>
              </a:defRPr>
            </a:lvl4pPr>
            <a:lvl5pPr lvl="4" rtl="0" algn="r">
              <a:buNone/>
              <a:defRPr sz="900">
                <a:solidFill>
                  <a:schemeClr val="dk1"/>
                </a:solidFill>
                <a:latin typeface="DM Sans"/>
                <a:ea typeface="DM Sans"/>
                <a:cs typeface="DM Sans"/>
                <a:sym typeface="DM Sans"/>
              </a:defRPr>
            </a:lvl5pPr>
            <a:lvl6pPr lvl="5" rtl="0" algn="r">
              <a:buNone/>
              <a:defRPr sz="900">
                <a:solidFill>
                  <a:schemeClr val="dk1"/>
                </a:solidFill>
                <a:latin typeface="DM Sans"/>
                <a:ea typeface="DM Sans"/>
                <a:cs typeface="DM Sans"/>
                <a:sym typeface="DM Sans"/>
              </a:defRPr>
            </a:lvl6pPr>
            <a:lvl7pPr lvl="6" rtl="0" algn="r">
              <a:buNone/>
              <a:defRPr sz="900">
                <a:solidFill>
                  <a:schemeClr val="dk1"/>
                </a:solidFill>
                <a:latin typeface="DM Sans"/>
                <a:ea typeface="DM Sans"/>
                <a:cs typeface="DM Sans"/>
                <a:sym typeface="DM Sans"/>
              </a:defRPr>
            </a:lvl7pPr>
            <a:lvl8pPr lvl="7" rtl="0" algn="r">
              <a:buNone/>
              <a:defRPr sz="900">
                <a:solidFill>
                  <a:schemeClr val="dk1"/>
                </a:solidFill>
                <a:latin typeface="DM Sans"/>
                <a:ea typeface="DM Sans"/>
                <a:cs typeface="DM Sans"/>
                <a:sym typeface="DM Sans"/>
              </a:defRPr>
            </a:lvl8pPr>
            <a:lvl9pPr lvl="8" rtl="0" algn="r">
              <a:buNone/>
              <a:defRPr sz="9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07" name="Google Shape;207;p36"/>
          <p:cNvSpPr txBox="1"/>
          <p:nvPr>
            <p:ph idx="1" type="body"/>
          </p:nvPr>
        </p:nvSpPr>
        <p:spPr>
          <a:xfrm>
            <a:off x="2657270"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208" name="Google Shape;208;p36"/>
          <p:cNvSpPr txBox="1"/>
          <p:nvPr>
            <p:ph idx="2" type="body"/>
          </p:nvPr>
        </p:nvSpPr>
        <p:spPr>
          <a:xfrm>
            <a:off x="155625"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209" name="Google Shape;209;p36"/>
          <p:cNvSpPr txBox="1"/>
          <p:nvPr>
            <p:ph type="title"/>
          </p:nvPr>
        </p:nvSpPr>
        <p:spPr>
          <a:xfrm>
            <a:off x="146450" y="186951"/>
            <a:ext cx="4506900" cy="25563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4000"/>
              <a:buFont typeface="Lexend"/>
              <a:buNone/>
              <a:defRPr sz="4000">
                <a:latin typeface="Lexend"/>
                <a:ea typeface="Lexend"/>
                <a:cs typeface="Lexend"/>
                <a:sym typeface="Lexend"/>
              </a:defRPr>
            </a:lvl1pPr>
            <a:lvl2pPr lvl="1">
              <a:lnSpc>
                <a:spcPct val="90000"/>
              </a:lnSpc>
              <a:spcBef>
                <a:spcPts val="0"/>
              </a:spcBef>
              <a:spcAft>
                <a:spcPts val="0"/>
              </a:spcAft>
              <a:buSzPts val="2800"/>
              <a:buNone/>
              <a:defRPr/>
            </a:lvl2pPr>
            <a:lvl3pPr lvl="2">
              <a:lnSpc>
                <a:spcPct val="90000"/>
              </a:lnSpc>
              <a:spcBef>
                <a:spcPts val="0"/>
              </a:spcBef>
              <a:spcAft>
                <a:spcPts val="0"/>
              </a:spcAft>
              <a:buSzPts val="2800"/>
              <a:buNone/>
              <a:defRPr/>
            </a:lvl3pPr>
            <a:lvl4pPr lvl="3">
              <a:lnSpc>
                <a:spcPct val="90000"/>
              </a:lnSpc>
              <a:spcBef>
                <a:spcPts val="0"/>
              </a:spcBef>
              <a:spcAft>
                <a:spcPts val="0"/>
              </a:spcAft>
              <a:buSzPts val="2800"/>
              <a:buNone/>
              <a:defRPr/>
            </a:lvl4pPr>
            <a:lvl5pPr lvl="4">
              <a:lnSpc>
                <a:spcPct val="90000"/>
              </a:lnSpc>
              <a:spcBef>
                <a:spcPts val="0"/>
              </a:spcBef>
              <a:spcAft>
                <a:spcPts val="0"/>
              </a:spcAft>
              <a:buSzPts val="2800"/>
              <a:buNone/>
              <a:defRPr/>
            </a:lvl5pPr>
            <a:lvl6pPr lvl="5">
              <a:lnSpc>
                <a:spcPct val="90000"/>
              </a:lnSpc>
              <a:spcBef>
                <a:spcPts val="0"/>
              </a:spcBef>
              <a:spcAft>
                <a:spcPts val="0"/>
              </a:spcAft>
              <a:buSzPts val="2800"/>
              <a:buNone/>
              <a:defRPr/>
            </a:lvl6pPr>
            <a:lvl7pPr lvl="6">
              <a:lnSpc>
                <a:spcPct val="90000"/>
              </a:lnSpc>
              <a:spcBef>
                <a:spcPts val="0"/>
              </a:spcBef>
              <a:spcAft>
                <a:spcPts val="0"/>
              </a:spcAft>
              <a:buSzPts val="2800"/>
              <a:buNone/>
              <a:defRPr/>
            </a:lvl7pPr>
            <a:lvl8pPr lvl="7">
              <a:lnSpc>
                <a:spcPct val="90000"/>
              </a:lnSpc>
              <a:spcBef>
                <a:spcPts val="0"/>
              </a:spcBef>
              <a:spcAft>
                <a:spcPts val="0"/>
              </a:spcAft>
              <a:buSzPts val="2800"/>
              <a:buNone/>
              <a:defRPr/>
            </a:lvl8pPr>
            <a:lvl9pPr lvl="8">
              <a:lnSpc>
                <a:spcPct val="90000"/>
              </a:lnSpc>
              <a:spcBef>
                <a:spcPts val="0"/>
              </a:spcBef>
              <a:spcAft>
                <a:spcPts val="0"/>
              </a:spcAft>
              <a:buSzPts val="2800"/>
              <a:buNone/>
              <a:defRPr/>
            </a:lvl9pPr>
          </a:lstStyle>
          <a:p/>
        </p:txBody>
      </p:sp>
      <p:sp>
        <p:nvSpPr>
          <p:cNvPr id="210" name="Google Shape;210;p36"/>
          <p:cNvSpPr txBox="1"/>
          <p:nvPr>
            <p:ph idx="3" type="body"/>
          </p:nvPr>
        </p:nvSpPr>
        <p:spPr>
          <a:xfrm>
            <a:off x="5145950" y="230050"/>
            <a:ext cx="3420900" cy="1739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DM Sans"/>
              <a:buChar char="●"/>
              <a:defRPr/>
            </a:lvl1pPr>
            <a:lvl2pPr indent="-304800" lvl="1" marL="914400">
              <a:spcBef>
                <a:spcPts val="0"/>
              </a:spcBef>
              <a:spcAft>
                <a:spcPts val="0"/>
              </a:spcAft>
              <a:buSzPts val="1200"/>
              <a:buFont typeface="DM Sans"/>
              <a:buChar char="○"/>
              <a:defRPr/>
            </a:lvl2pPr>
            <a:lvl3pPr indent="-304800" lvl="2" marL="1371600">
              <a:spcBef>
                <a:spcPts val="0"/>
              </a:spcBef>
              <a:spcAft>
                <a:spcPts val="0"/>
              </a:spcAft>
              <a:buSzPts val="1200"/>
              <a:buFont typeface="DM Sans"/>
              <a:buChar char="■"/>
              <a:defRPr/>
            </a:lvl3pPr>
            <a:lvl4pPr indent="-304800" lvl="3" marL="1828800">
              <a:spcBef>
                <a:spcPts val="0"/>
              </a:spcBef>
              <a:spcAft>
                <a:spcPts val="0"/>
              </a:spcAft>
              <a:buSzPts val="1200"/>
              <a:buFont typeface="DM Sans"/>
              <a:buChar char="●"/>
              <a:defRPr/>
            </a:lvl4pPr>
            <a:lvl5pPr indent="-304800" lvl="4" marL="2286000">
              <a:spcBef>
                <a:spcPts val="0"/>
              </a:spcBef>
              <a:spcAft>
                <a:spcPts val="0"/>
              </a:spcAft>
              <a:buSzPts val="1200"/>
              <a:buFont typeface="DM Sans"/>
              <a:buChar char="○"/>
              <a:defRPr/>
            </a:lvl5pPr>
            <a:lvl6pPr indent="-304800" lvl="5" marL="2743200">
              <a:spcBef>
                <a:spcPts val="0"/>
              </a:spcBef>
              <a:spcAft>
                <a:spcPts val="0"/>
              </a:spcAft>
              <a:buSzPts val="1200"/>
              <a:buFont typeface="DM Sans"/>
              <a:buChar char="■"/>
              <a:defRPr/>
            </a:lvl6pPr>
            <a:lvl7pPr indent="-304800" lvl="6" marL="3200400">
              <a:spcBef>
                <a:spcPts val="0"/>
              </a:spcBef>
              <a:spcAft>
                <a:spcPts val="0"/>
              </a:spcAft>
              <a:buSzPts val="1200"/>
              <a:buFont typeface="DM Sans"/>
              <a:buChar char="●"/>
              <a:defRPr/>
            </a:lvl7pPr>
            <a:lvl8pPr indent="-304800" lvl="7" marL="3657600">
              <a:spcBef>
                <a:spcPts val="0"/>
              </a:spcBef>
              <a:spcAft>
                <a:spcPts val="0"/>
              </a:spcAft>
              <a:buSzPts val="1200"/>
              <a:buFont typeface="DM Sans"/>
              <a:buChar char="○"/>
              <a:defRPr/>
            </a:lvl8pPr>
            <a:lvl9pPr indent="-304800" lvl="8" marL="4114800">
              <a:spcBef>
                <a:spcPts val="0"/>
              </a:spcBef>
              <a:spcAft>
                <a:spcPts val="0"/>
              </a:spcAft>
              <a:buSzPts val="1200"/>
              <a:buFont typeface="DM Sans"/>
              <a:buChar char="■"/>
              <a:defRPr/>
            </a:lvl9pPr>
          </a:lstStyle>
          <a:p/>
        </p:txBody>
      </p:sp>
      <p:sp>
        <p:nvSpPr>
          <p:cNvPr id="211" name="Google Shape;211;p36"/>
          <p:cNvSpPr/>
          <p:nvPr>
            <p:ph idx="4" type="pic"/>
          </p:nvPr>
        </p:nvSpPr>
        <p:spPr>
          <a:xfrm>
            <a:off x="5256200" y="1554480"/>
            <a:ext cx="3200400" cy="4517100"/>
          </a:xfrm>
          <a:prstGeom prst="roundRect">
            <a:avLst>
              <a:gd fmla="val 16667" name="adj"/>
            </a:avLst>
          </a:prstGeom>
          <a:noFill/>
          <a:ln cap="flat" cmpd="sng" w="19050">
            <a:solidFill>
              <a:schemeClr val="dk1"/>
            </a:solidFill>
            <a:prstDash val="solid"/>
            <a:round/>
            <a:headEnd len="sm" w="sm" type="none"/>
            <a:tailEnd len="sm" w="sm" type="none"/>
          </a:ln>
        </p:spPr>
      </p:sp>
    </p:spTree>
  </p:cSld>
  <p:clrMapOvr>
    <a:masterClrMapping/>
  </p:clrMapOvr>
  <p:extLst>
    <p:ext uri="{DCECCB84-F9BA-43D5-87BE-67443E8EF086}">
      <p15:sldGuideLst>
        <p15:guide id="1" pos="154">
          <p15:clr>
            <a:srgbClr val="E46962"/>
          </p15:clr>
        </p15:guide>
        <p15:guide id="2" pos="5617">
          <p15:clr>
            <a:srgbClr val="E46962"/>
          </p15:clr>
        </p15:guide>
        <p15:guide id="3" orient="horz" pos="216">
          <p15:clr>
            <a:srgbClr val="E46962"/>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s 1">
  <p:cSld name="TITLE_1_1_1">
    <p:spTree>
      <p:nvGrpSpPr>
        <p:cNvPr id="212" name="Shape 212"/>
        <p:cNvGrpSpPr/>
        <p:nvPr/>
      </p:nvGrpSpPr>
      <p:grpSpPr>
        <a:xfrm>
          <a:off x="0" y="0"/>
          <a:ext cx="0" cy="0"/>
          <a:chOff x="0" y="0"/>
          <a:chExt cx="0" cy="0"/>
        </a:xfrm>
      </p:grpSpPr>
      <p:cxnSp>
        <p:nvCxnSpPr>
          <p:cNvPr id="213" name="Google Shape;213;p37"/>
          <p:cNvCxnSpPr/>
          <p:nvPr/>
        </p:nvCxnSpPr>
        <p:spPr>
          <a:xfrm>
            <a:off x="245938" y="4726725"/>
            <a:ext cx="8670900" cy="0"/>
          </a:xfrm>
          <a:prstGeom prst="straightConnector1">
            <a:avLst/>
          </a:prstGeom>
          <a:noFill/>
          <a:ln cap="flat" cmpd="sng" w="9525">
            <a:solidFill>
              <a:schemeClr val="dk1"/>
            </a:solidFill>
            <a:prstDash val="solid"/>
            <a:round/>
            <a:headEnd len="med" w="med" type="none"/>
            <a:tailEnd len="med" w="med" type="none"/>
          </a:ln>
        </p:spPr>
      </p:cxnSp>
      <p:sp>
        <p:nvSpPr>
          <p:cNvPr id="214" name="Google Shape;214;p37"/>
          <p:cNvSpPr txBox="1"/>
          <p:nvPr>
            <p:ph idx="12" type="sldNum"/>
          </p:nvPr>
        </p:nvSpPr>
        <p:spPr>
          <a:xfrm>
            <a:off x="8461460" y="4726725"/>
            <a:ext cx="548700" cy="309300"/>
          </a:xfrm>
          <a:prstGeom prst="rect">
            <a:avLst/>
          </a:prstGeom>
          <a:noFill/>
          <a:ln>
            <a:noFill/>
          </a:ln>
        </p:spPr>
        <p:txBody>
          <a:bodyPr anchorCtr="0" anchor="ctr" bIns="91425" lIns="91425" spcFirstLastPara="1" rIns="91425" wrap="square" tIns="91425">
            <a:noAutofit/>
          </a:bodyPr>
          <a:lstStyle>
            <a:lvl1pPr lvl="0" rtl="0" algn="r">
              <a:buNone/>
              <a:defRPr sz="900">
                <a:solidFill>
                  <a:schemeClr val="dk1"/>
                </a:solidFill>
                <a:latin typeface="DM Sans"/>
                <a:ea typeface="DM Sans"/>
                <a:cs typeface="DM Sans"/>
                <a:sym typeface="DM Sans"/>
              </a:defRPr>
            </a:lvl1pPr>
            <a:lvl2pPr lvl="1" rtl="0" algn="r">
              <a:buNone/>
              <a:defRPr sz="900">
                <a:solidFill>
                  <a:schemeClr val="dk1"/>
                </a:solidFill>
                <a:latin typeface="DM Sans"/>
                <a:ea typeface="DM Sans"/>
                <a:cs typeface="DM Sans"/>
                <a:sym typeface="DM Sans"/>
              </a:defRPr>
            </a:lvl2pPr>
            <a:lvl3pPr lvl="2" rtl="0" algn="r">
              <a:buNone/>
              <a:defRPr sz="900">
                <a:solidFill>
                  <a:schemeClr val="dk1"/>
                </a:solidFill>
                <a:latin typeface="DM Sans"/>
                <a:ea typeface="DM Sans"/>
                <a:cs typeface="DM Sans"/>
                <a:sym typeface="DM Sans"/>
              </a:defRPr>
            </a:lvl3pPr>
            <a:lvl4pPr lvl="3" rtl="0" algn="r">
              <a:buNone/>
              <a:defRPr sz="900">
                <a:solidFill>
                  <a:schemeClr val="dk1"/>
                </a:solidFill>
                <a:latin typeface="DM Sans"/>
                <a:ea typeface="DM Sans"/>
                <a:cs typeface="DM Sans"/>
                <a:sym typeface="DM Sans"/>
              </a:defRPr>
            </a:lvl4pPr>
            <a:lvl5pPr lvl="4" rtl="0" algn="r">
              <a:buNone/>
              <a:defRPr sz="900">
                <a:solidFill>
                  <a:schemeClr val="dk1"/>
                </a:solidFill>
                <a:latin typeface="DM Sans"/>
                <a:ea typeface="DM Sans"/>
                <a:cs typeface="DM Sans"/>
                <a:sym typeface="DM Sans"/>
              </a:defRPr>
            </a:lvl5pPr>
            <a:lvl6pPr lvl="5" rtl="0" algn="r">
              <a:buNone/>
              <a:defRPr sz="900">
                <a:solidFill>
                  <a:schemeClr val="dk1"/>
                </a:solidFill>
                <a:latin typeface="DM Sans"/>
                <a:ea typeface="DM Sans"/>
                <a:cs typeface="DM Sans"/>
                <a:sym typeface="DM Sans"/>
              </a:defRPr>
            </a:lvl6pPr>
            <a:lvl7pPr lvl="6" rtl="0" algn="r">
              <a:buNone/>
              <a:defRPr sz="900">
                <a:solidFill>
                  <a:schemeClr val="dk1"/>
                </a:solidFill>
                <a:latin typeface="DM Sans"/>
                <a:ea typeface="DM Sans"/>
                <a:cs typeface="DM Sans"/>
                <a:sym typeface="DM Sans"/>
              </a:defRPr>
            </a:lvl7pPr>
            <a:lvl8pPr lvl="7" rtl="0" algn="r">
              <a:buNone/>
              <a:defRPr sz="900">
                <a:solidFill>
                  <a:schemeClr val="dk1"/>
                </a:solidFill>
                <a:latin typeface="DM Sans"/>
                <a:ea typeface="DM Sans"/>
                <a:cs typeface="DM Sans"/>
                <a:sym typeface="DM Sans"/>
              </a:defRPr>
            </a:lvl8pPr>
            <a:lvl9pPr lvl="8" rtl="0" algn="r">
              <a:buNone/>
              <a:defRPr sz="9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15" name="Google Shape;215;p37"/>
          <p:cNvSpPr txBox="1"/>
          <p:nvPr>
            <p:ph idx="1" type="body"/>
          </p:nvPr>
        </p:nvSpPr>
        <p:spPr>
          <a:xfrm>
            <a:off x="2657270"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216" name="Google Shape;216;p37"/>
          <p:cNvSpPr txBox="1"/>
          <p:nvPr>
            <p:ph idx="2" type="body"/>
          </p:nvPr>
        </p:nvSpPr>
        <p:spPr>
          <a:xfrm>
            <a:off x="155625"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217" name="Google Shape;217;p37"/>
          <p:cNvSpPr txBox="1"/>
          <p:nvPr>
            <p:ph type="title"/>
          </p:nvPr>
        </p:nvSpPr>
        <p:spPr>
          <a:xfrm>
            <a:off x="146450" y="182880"/>
            <a:ext cx="4506900" cy="11334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4000"/>
              <a:buFont typeface="Lexend"/>
              <a:buNone/>
              <a:defRPr sz="4000">
                <a:latin typeface="Lexend"/>
                <a:ea typeface="Lexend"/>
                <a:cs typeface="Lexend"/>
                <a:sym typeface="Lexend"/>
              </a:defRPr>
            </a:lvl1pPr>
            <a:lvl2pPr lvl="1">
              <a:lnSpc>
                <a:spcPct val="90000"/>
              </a:lnSpc>
              <a:spcBef>
                <a:spcPts val="0"/>
              </a:spcBef>
              <a:spcAft>
                <a:spcPts val="0"/>
              </a:spcAft>
              <a:buSzPts val="2800"/>
              <a:buNone/>
              <a:defRPr/>
            </a:lvl2pPr>
            <a:lvl3pPr lvl="2">
              <a:lnSpc>
                <a:spcPct val="90000"/>
              </a:lnSpc>
              <a:spcBef>
                <a:spcPts val="0"/>
              </a:spcBef>
              <a:spcAft>
                <a:spcPts val="0"/>
              </a:spcAft>
              <a:buSzPts val="2800"/>
              <a:buNone/>
              <a:defRPr/>
            </a:lvl3pPr>
            <a:lvl4pPr lvl="3">
              <a:lnSpc>
                <a:spcPct val="90000"/>
              </a:lnSpc>
              <a:spcBef>
                <a:spcPts val="0"/>
              </a:spcBef>
              <a:spcAft>
                <a:spcPts val="0"/>
              </a:spcAft>
              <a:buSzPts val="2800"/>
              <a:buNone/>
              <a:defRPr/>
            </a:lvl4pPr>
            <a:lvl5pPr lvl="4">
              <a:lnSpc>
                <a:spcPct val="90000"/>
              </a:lnSpc>
              <a:spcBef>
                <a:spcPts val="0"/>
              </a:spcBef>
              <a:spcAft>
                <a:spcPts val="0"/>
              </a:spcAft>
              <a:buSzPts val="2800"/>
              <a:buNone/>
              <a:defRPr/>
            </a:lvl5pPr>
            <a:lvl6pPr lvl="5">
              <a:lnSpc>
                <a:spcPct val="90000"/>
              </a:lnSpc>
              <a:spcBef>
                <a:spcPts val="0"/>
              </a:spcBef>
              <a:spcAft>
                <a:spcPts val="0"/>
              </a:spcAft>
              <a:buSzPts val="2800"/>
              <a:buNone/>
              <a:defRPr/>
            </a:lvl6pPr>
            <a:lvl7pPr lvl="6">
              <a:lnSpc>
                <a:spcPct val="90000"/>
              </a:lnSpc>
              <a:spcBef>
                <a:spcPts val="0"/>
              </a:spcBef>
              <a:spcAft>
                <a:spcPts val="0"/>
              </a:spcAft>
              <a:buSzPts val="2800"/>
              <a:buNone/>
              <a:defRPr/>
            </a:lvl7pPr>
            <a:lvl8pPr lvl="7">
              <a:lnSpc>
                <a:spcPct val="90000"/>
              </a:lnSpc>
              <a:spcBef>
                <a:spcPts val="0"/>
              </a:spcBef>
              <a:spcAft>
                <a:spcPts val="0"/>
              </a:spcAft>
              <a:buSzPts val="2800"/>
              <a:buNone/>
              <a:defRPr/>
            </a:lvl8pPr>
            <a:lvl9pPr lvl="8">
              <a:lnSpc>
                <a:spcPct val="90000"/>
              </a:lnSpc>
              <a:spcBef>
                <a:spcPts val="0"/>
              </a:spcBef>
              <a:spcAft>
                <a:spcPts val="0"/>
              </a:spcAft>
              <a:buSzPts val="2800"/>
              <a:buNone/>
              <a:defRPr/>
            </a:lvl9pPr>
          </a:lstStyle>
          <a:p/>
        </p:txBody>
      </p:sp>
      <p:sp>
        <p:nvSpPr>
          <p:cNvPr id="218" name="Google Shape;218;p37"/>
          <p:cNvSpPr txBox="1"/>
          <p:nvPr>
            <p:ph idx="3" type="body"/>
          </p:nvPr>
        </p:nvSpPr>
        <p:spPr>
          <a:xfrm>
            <a:off x="157138" y="3840480"/>
            <a:ext cx="2583600" cy="7356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Font typeface="DM Sans"/>
              <a:buChar char="●"/>
              <a:defRPr/>
            </a:lvl1pPr>
            <a:lvl2pPr indent="-304800" lvl="1" marL="914400" algn="ctr">
              <a:spcBef>
                <a:spcPts val="0"/>
              </a:spcBef>
              <a:spcAft>
                <a:spcPts val="0"/>
              </a:spcAft>
              <a:buSzPts val="1200"/>
              <a:buFont typeface="DM Sans"/>
              <a:buChar char="○"/>
              <a:defRPr/>
            </a:lvl2pPr>
            <a:lvl3pPr indent="-304800" lvl="2" marL="1371600" algn="ctr">
              <a:spcBef>
                <a:spcPts val="0"/>
              </a:spcBef>
              <a:spcAft>
                <a:spcPts val="0"/>
              </a:spcAft>
              <a:buSzPts val="1200"/>
              <a:buFont typeface="DM Sans"/>
              <a:buChar char="■"/>
              <a:defRPr/>
            </a:lvl3pPr>
            <a:lvl4pPr indent="-304800" lvl="3" marL="1828800" algn="ctr">
              <a:spcBef>
                <a:spcPts val="0"/>
              </a:spcBef>
              <a:spcAft>
                <a:spcPts val="0"/>
              </a:spcAft>
              <a:buSzPts val="1200"/>
              <a:buFont typeface="DM Sans"/>
              <a:buChar char="●"/>
              <a:defRPr/>
            </a:lvl4pPr>
            <a:lvl5pPr indent="-304800" lvl="4" marL="2286000" algn="ctr">
              <a:spcBef>
                <a:spcPts val="0"/>
              </a:spcBef>
              <a:spcAft>
                <a:spcPts val="0"/>
              </a:spcAft>
              <a:buSzPts val="1200"/>
              <a:buFont typeface="DM Sans"/>
              <a:buChar char="○"/>
              <a:defRPr/>
            </a:lvl5pPr>
            <a:lvl6pPr indent="-304800" lvl="5" marL="2743200" algn="ctr">
              <a:spcBef>
                <a:spcPts val="0"/>
              </a:spcBef>
              <a:spcAft>
                <a:spcPts val="0"/>
              </a:spcAft>
              <a:buSzPts val="1200"/>
              <a:buFont typeface="DM Sans"/>
              <a:buChar char="■"/>
              <a:defRPr/>
            </a:lvl6pPr>
            <a:lvl7pPr indent="-304800" lvl="6" marL="3200400" algn="ctr">
              <a:spcBef>
                <a:spcPts val="0"/>
              </a:spcBef>
              <a:spcAft>
                <a:spcPts val="0"/>
              </a:spcAft>
              <a:buSzPts val="1200"/>
              <a:buFont typeface="DM Sans"/>
              <a:buChar char="●"/>
              <a:defRPr/>
            </a:lvl7pPr>
            <a:lvl8pPr indent="-304800" lvl="7" marL="3657600" algn="ctr">
              <a:spcBef>
                <a:spcPts val="0"/>
              </a:spcBef>
              <a:spcAft>
                <a:spcPts val="0"/>
              </a:spcAft>
              <a:buSzPts val="1200"/>
              <a:buFont typeface="DM Sans"/>
              <a:buChar char="○"/>
              <a:defRPr/>
            </a:lvl8pPr>
            <a:lvl9pPr indent="-304800" lvl="8" marL="4114800" algn="ctr">
              <a:spcBef>
                <a:spcPts val="0"/>
              </a:spcBef>
              <a:spcAft>
                <a:spcPts val="0"/>
              </a:spcAft>
              <a:buSzPts val="1200"/>
              <a:buFont typeface="DM Sans"/>
              <a:buChar char="■"/>
              <a:defRPr/>
            </a:lvl9pPr>
          </a:lstStyle>
          <a:p/>
        </p:txBody>
      </p:sp>
      <p:sp>
        <p:nvSpPr>
          <p:cNvPr id="219" name="Google Shape;219;p37"/>
          <p:cNvSpPr txBox="1"/>
          <p:nvPr>
            <p:ph idx="4" type="body"/>
          </p:nvPr>
        </p:nvSpPr>
        <p:spPr>
          <a:xfrm>
            <a:off x="3280200" y="3840480"/>
            <a:ext cx="2583600" cy="7356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Font typeface="DM Sans"/>
              <a:buChar char="●"/>
              <a:defRPr/>
            </a:lvl1pPr>
            <a:lvl2pPr indent="-304800" lvl="1" marL="914400" algn="ctr">
              <a:spcBef>
                <a:spcPts val="0"/>
              </a:spcBef>
              <a:spcAft>
                <a:spcPts val="0"/>
              </a:spcAft>
              <a:buSzPts val="1200"/>
              <a:buFont typeface="DM Sans"/>
              <a:buChar char="○"/>
              <a:defRPr/>
            </a:lvl2pPr>
            <a:lvl3pPr indent="-304800" lvl="2" marL="1371600" algn="ctr">
              <a:spcBef>
                <a:spcPts val="0"/>
              </a:spcBef>
              <a:spcAft>
                <a:spcPts val="0"/>
              </a:spcAft>
              <a:buSzPts val="1200"/>
              <a:buFont typeface="DM Sans"/>
              <a:buChar char="■"/>
              <a:defRPr/>
            </a:lvl3pPr>
            <a:lvl4pPr indent="-304800" lvl="3" marL="1828800" algn="ctr">
              <a:spcBef>
                <a:spcPts val="0"/>
              </a:spcBef>
              <a:spcAft>
                <a:spcPts val="0"/>
              </a:spcAft>
              <a:buSzPts val="1200"/>
              <a:buFont typeface="DM Sans"/>
              <a:buChar char="●"/>
              <a:defRPr/>
            </a:lvl4pPr>
            <a:lvl5pPr indent="-304800" lvl="4" marL="2286000" algn="ctr">
              <a:spcBef>
                <a:spcPts val="0"/>
              </a:spcBef>
              <a:spcAft>
                <a:spcPts val="0"/>
              </a:spcAft>
              <a:buSzPts val="1200"/>
              <a:buFont typeface="DM Sans"/>
              <a:buChar char="○"/>
              <a:defRPr/>
            </a:lvl5pPr>
            <a:lvl6pPr indent="-304800" lvl="5" marL="2743200" algn="ctr">
              <a:spcBef>
                <a:spcPts val="0"/>
              </a:spcBef>
              <a:spcAft>
                <a:spcPts val="0"/>
              </a:spcAft>
              <a:buSzPts val="1200"/>
              <a:buFont typeface="DM Sans"/>
              <a:buChar char="■"/>
              <a:defRPr/>
            </a:lvl6pPr>
            <a:lvl7pPr indent="-304800" lvl="6" marL="3200400" algn="ctr">
              <a:spcBef>
                <a:spcPts val="0"/>
              </a:spcBef>
              <a:spcAft>
                <a:spcPts val="0"/>
              </a:spcAft>
              <a:buSzPts val="1200"/>
              <a:buFont typeface="DM Sans"/>
              <a:buChar char="●"/>
              <a:defRPr/>
            </a:lvl7pPr>
            <a:lvl8pPr indent="-304800" lvl="7" marL="3657600" algn="ctr">
              <a:spcBef>
                <a:spcPts val="0"/>
              </a:spcBef>
              <a:spcAft>
                <a:spcPts val="0"/>
              </a:spcAft>
              <a:buSzPts val="1200"/>
              <a:buFont typeface="DM Sans"/>
              <a:buChar char="○"/>
              <a:defRPr/>
            </a:lvl8pPr>
            <a:lvl9pPr indent="-304800" lvl="8" marL="4114800" algn="ctr">
              <a:spcBef>
                <a:spcPts val="0"/>
              </a:spcBef>
              <a:spcAft>
                <a:spcPts val="0"/>
              </a:spcAft>
              <a:buSzPts val="1200"/>
              <a:buFont typeface="DM Sans"/>
              <a:buChar char="■"/>
              <a:defRPr/>
            </a:lvl9pPr>
          </a:lstStyle>
          <a:p/>
        </p:txBody>
      </p:sp>
      <p:sp>
        <p:nvSpPr>
          <p:cNvPr id="220" name="Google Shape;220;p37"/>
          <p:cNvSpPr txBox="1"/>
          <p:nvPr>
            <p:ph idx="5" type="body"/>
          </p:nvPr>
        </p:nvSpPr>
        <p:spPr>
          <a:xfrm>
            <a:off x="6406288" y="3840480"/>
            <a:ext cx="2583600" cy="7356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Font typeface="DM Sans"/>
              <a:buChar char="●"/>
              <a:defRPr/>
            </a:lvl1pPr>
            <a:lvl2pPr indent="-304800" lvl="1" marL="914400" algn="ctr">
              <a:spcBef>
                <a:spcPts val="0"/>
              </a:spcBef>
              <a:spcAft>
                <a:spcPts val="0"/>
              </a:spcAft>
              <a:buSzPts val="1200"/>
              <a:buFont typeface="DM Sans"/>
              <a:buChar char="○"/>
              <a:defRPr/>
            </a:lvl2pPr>
            <a:lvl3pPr indent="-304800" lvl="2" marL="1371600" algn="ctr">
              <a:spcBef>
                <a:spcPts val="0"/>
              </a:spcBef>
              <a:spcAft>
                <a:spcPts val="0"/>
              </a:spcAft>
              <a:buSzPts val="1200"/>
              <a:buFont typeface="DM Sans"/>
              <a:buChar char="■"/>
              <a:defRPr/>
            </a:lvl3pPr>
            <a:lvl4pPr indent="-304800" lvl="3" marL="1828800" algn="ctr">
              <a:spcBef>
                <a:spcPts val="0"/>
              </a:spcBef>
              <a:spcAft>
                <a:spcPts val="0"/>
              </a:spcAft>
              <a:buSzPts val="1200"/>
              <a:buFont typeface="DM Sans"/>
              <a:buChar char="●"/>
              <a:defRPr/>
            </a:lvl4pPr>
            <a:lvl5pPr indent="-304800" lvl="4" marL="2286000" algn="ctr">
              <a:spcBef>
                <a:spcPts val="0"/>
              </a:spcBef>
              <a:spcAft>
                <a:spcPts val="0"/>
              </a:spcAft>
              <a:buSzPts val="1200"/>
              <a:buFont typeface="DM Sans"/>
              <a:buChar char="○"/>
              <a:defRPr/>
            </a:lvl5pPr>
            <a:lvl6pPr indent="-304800" lvl="5" marL="2743200" algn="ctr">
              <a:spcBef>
                <a:spcPts val="0"/>
              </a:spcBef>
              <a:spcAft>
                <a:spcPts val="0"/>
              </a:spcAft>
              <a:buSzPts val="1200"/>
              <a:buFont typeface="DM Sans"/>
              <a:buChar char="■"/>
              <a:defRPr/>
            </a:lvl6pPr>
            <a:lvl7pPr indent="-304800" lvl="6" marL="3200400" algn="ctr">
              <a:spcBef>
                <a:spcPts val="0"/>
              </a:spcBef>
              <a:spcAft>
                <a:spcPts val="0"/>
              </a:spcAft>
              <a:buSzPts val="1200"/>
              <a:buFont typeface="DM Sans"/>
              <a:buChar char="●"/>
              <a:defRPr/>
            </a:lvl7pPr>
            <a:lvl8pPr indent="-304800" lvl="7" marL="3657600" algn="ctr">
              <a:spcBef>
                <a:spcPts val="0"/>
              </a:spcBef>
              <a:spcAft>
                <a:spcPts val="0"/>
              </a:spcAft>
              <a:buSzPts val="1200"/>
              <a:buFont typeface="DM Sans"/>
              <a:buChar char="○"/>
              <a:defRPr/>
            </a:lvl8pPr>
            <a:lvl9pPr indent="-304800" lvl="8" marL="4114800" algn="ctr">
              <a:spcBef>
                <a:spcPts val="0"/>
              </a:spcBef>
              <a:spcAft>
                <a:spcPts val="0"/>
              </a:spcAft>
              <a:buSzPts val="1200"/>
              <a:buFont typeface="DM Sans"/>
              <a:buChar char="■"/>
              <a:defRPr/>
            </a:lvl9pPr>
          </a:lstStyle>
          <a:p/>
        </p:txBody>
      </p:sp>
      <p:sp>
        <p:nvSpPr>
          <p:cNvPr id="221" name="Google Shape;221;p37"/>
          <p:cNvSpPr txBox="1"/>
          <p:nvPr>
            <p:ph idx="6" type="subTitle"/>
          </p:nvPr>
        </p:nvSpPr>
        <p:spPr>
          <a:xfrm>
            <a:off x="154113" y="3566150"/>
            <a:ext cx="2586600" cy="3093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Font typeface="DM Sans SemiBold"/>
              <a:buNone/>
              <a:defRPr sz="1400">
                <a:latin typeface="DM Sans SemiBold"/>
                <a:ea typeface="DM Sans SemiBold"/>
                <a:cs typeface="DM Sans SemiBold"/>
                <a:sym typeface="DM Sans SemiBold"/>
              </a:defRPr>
            </a:lvl1pPr>
            <a:lvl2pPr lvl="1" algn="ctr">
              <a:spcBef>
                <a:spcPts val="0"/>
              </a:spcBef>
              <a:spcAft>
                <a:spcPts val="0"/>
              </a:spcAft>
              <a:buSzPts val="1400"/>
              <a:buFont typeface="DM Sans SemiBold"/>
              <a:buNone/>
              <a:defRPr>
                <a:latin typeface="DM Sans SemiBold"/>
                <a:ea typeface="DM Sans SemiBold"/>
                <a:cs typeface="DM Sans SemiBold"/>
                <a:sym typeface="DM Sans SemiBold"/>
              </a:defRPr>
            </a:lvl2pPr>
            <a:lvl3pPr lvl="2" algn="ctr">
              <a:spcBef>
                <a:spcPts val="0"/>
              </a:spcBef>
              <a:spcAft>
                <a:spcPts val="0"/>
              </a:spcAft>
              <a:buSzPts val="1400"/>
              <a:buFont typeface="DM Sans SemiBold"/>
              <a:buNone/>
              <a:defRPr>
                <a:latin typeface="DM Sans SemiBold"/>
                <a:ea typeface="DM Sans SemiBold"/>
                <a:cs typeface="DM Sans SemiBold"/>
                <a:sym typeface="DM Sans SemiBold"/>
              </a:defRPr>
            </a:lvl3pPr>
            <a:lvl4pPr lvl="3" algn="ctr">
              <a:spcBef>
                <a:spcPts val="0"/>
              </a:spcBef>
              <a:spcAft>
                <a:spcPts val="0"/>
              </a:spcAft>
              <a:buSzPts val="1400"/>
              <a:buFont typeface="DM Sans SemiBold"/>
              <a:buNone/>
              <a:defRPr>
                <a:latin typeface="DM Sans SemiBold"/>
                <a:ea typeface="DM Sans SemiBold"/>
                <a:cs typeface="DM Sans SemiBold"/>
                <a:sym typeface="DM Sans SemiBold"/>
              </a:defRPr>
            </a:lvl4pPr>
            <a:lvl5pPr lvl="4" algn="ctr">
              <a:spcBef>
                <a:spcPts val="0"/>
              </a:spcBef>
              <a:spcAft>
                <a:spcPts val="0"/>
              </a:spcAft>
              <a:buSzPts val="1400"/>
              <a:buFont typeface="DM Sans SemiBold"/>
              <a:buNone/>
              <a:defRPr>
                <a:latin typeface="DM Sans SemiBold"/>
                <a:ea typeface="DM Sans SemiBold"/>
                <a:cs typeface="DM Sans SemiBold"/>
                <a:sym typeface="DM Sans SemiBold"/>
              </a:defRPr>
            </a:lvl5pPr>
            <a:lvl6pPr lvl="5" algn="ctr">
              <a:spcBef>
                <a:spcPts val="0"/>
              </a:spcBef>
              <a:spcAft>
                <a:spcPts val="0"/>
              </a:spcAft>
              <a:buSzPts val="1400"/>
              <a:buFont typeface="DM Sans SemiBold"/>
              <a:buNone/>
              <a:defRPr>
                <a:latin typeface="DM Sans SemiBold"/>
                <a:ea typeface="DM Sans SemiBold"/>
                <a:cs typeface="DM Sans SemiBold"/>
                <a:sym typeface="DM Sans SemiBold"/>
              </a:defRPr>
            </a:lvl6pPr>
            <a:lvl7pPr lvl="6" algn="ctr">
              <a:spcBef>
                <a:spcPts val="0"/>
              </a:spcBef>
              <a:spcAft>
                <a:spcPts val="0"/>
              </a:spcAft>
              <a:buSzPts val="1400"/>
              <a:buFont typeface="DM Sans SemiBold"/>
              <a:buNone/>
              <a:defRPr>
                <a:latin typeface="DM Sans SemiBold"/>
                <a:ea typeface="DM Sans SemiBold"/>
                <a:cs typeface="DM Sans SemiBold"/>
                <a:sym typeface="DM Sans SemiBold"/>
              </a:defRPr>
            </a:lvl7pPr>
            <a:lvl8pPr lvl="7" algn="ctr">
              <a:spcBef>
                <a:spcPts val="0"/>
              </a:spcBef>
              <a:spcAft>
                <a:spcPts val="0"/>
              </a:spcAft>
              <a:buSzPts val="1400"/>
              <a:buFont typeface="DM Sans SemiBold"/>
              <a:buNone/>
              <a:defRPr>
                <a:latin typeface="DM Sans SemiBold"/>
                <a:ea typeface="DM Sans SemiBold"/>
                <a:cs typeface="DM Sans SemiBold"/>
                <a:sym typeface="DM Sans SemiBold"/>
              </a:defRPr>
            </a:lvl8pPr>
            <a:lvl9pPr lvl="8" algn="ctr">
              <a:spcBef>
                <a:spcPts val="0"/>
              </a:spcBef>
              <a:spcAft>
                <a:spcPts val="0"/>
              </a:spcAft>
              <a:buSzPts val="1400"/>
              <a:buFont typeface="DM Sans SemiBold"/>
              <a:buNone/>
              <a:defRPr>
                <a:latin typeface="DM Sans SemiBold"/>
                <a:ea typeface="DM Sans SemiBold"/>
                <a:cs typeface="DM Sans SemiBold"/>
                <a:sym typeface="DM Sans SemiBold"/>
              </a:defRPr>
            </a:lvl9pPr>
          </a:lstStyle>
          <a:p/>
        </p:txBody>
      </p:sp>
      <p:sp>
        <p:nvSpPr>
          <p:cNvPr id="222" name="Google Shape;222;p37"/>
          <p:cNvSpPr txBox="1"/>
          <p:nvPr>
            <p:ph idx="7" type="subTitle"/>
          </p:nvPr>
        </p:nvSpPr>
        <p:spPr>
          <a:xfrm>
            <a:off x="3280200" y="3566160"/>
            <a:ext cx="2583600" cy="3093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Font typeface="DM Sans SemiBold"/>
              <a:buNone/>
              <a:defRPr sz="1400">
                <a:latin typeface="DM Sans SemiBold"/>
                <a:ea typeface="DM Sans SemiBold"/>
                <a:cs typeface="DM Sans SemiBold"/>
                <a:sym typeface="DM Sans SemiBold"/>
              </a:defRPr>
            </a:lvl1pPr>
            <a:lvl2pPr lvl="1" algn="ctr">
              <a:spcBef>
                <a:spcPts val="0"/>
              </a:spcBef>
              <a:spcAft>
                <a:spcPts val="0"/>
              </a:spcAft>
              <a:buSzPts val="1200"/>
              <a:buFont typeface="DM Sans SemiBold"/>
              <a:buNone/>
              <a:defRPr>
                <a:latin typeface="DM Sans SemiBold"/>
                <a:ea typeface="DM Sans SemiBold"/>
                <a:cs typeface="DM Sans SemiBold"/>
                <a:sym typeface="DM Sans SemiBold"/>
              </a:defRPr>
            </a:lvl2pPr>
            <a:lvl3pPr lvl="2" algn="ctr">
              <a:spcBef>
                <a:spcPts val="0"/>
              </a:spcBef>
              <a:spcAft>
                <a:spcPts val="0"/>
              </a:spcAft>
              <a:buSzPts val="1200"/>
              <a:buFont typeface="DM Sans SemiBold"/>
              <a:buNone/>
              <a:defRPr>
                <a:latin typeface="DM Sans SemiBold"/>
                <a:ea typeface="DM Sans SemiBold"/>
                <a:cs typeface="DM Sans SemiBold"/>
                <a:sym typeface="DM Sans SemiBold"/>
              </a:defRPr>
            </a:lvl3pPr>
            <a:lvl4pPr lvl="3" algn="ctr">
              <a:spcBef>
                <a:spcPts val="0"/>
              </a:spcBef>
              <a:spcAft>
                <a:spcPts val="0"/>
              </a:spcAft>
              <a:buSzPts val="1200"/>
              <a:buFont typeface="DM Sans SemiBold"/>
              <a:buNone/>
              <a:defRPr>
                <a:latin typeface="DM Sans SemiBold"/>
                <a:ea typeface="DM Sans SemiBold"/>
                <a:cs typeface="DM Sans SemiBold"/>
                <a:sym typeface="DM Sans SemiBold"/>
              </a:defRPr>
            </a:lvl4pPr>
            <a:lvl5pPr lvl="4" algn="ctr">
              <a:spcBef>
                <a:spcPts val="0"/>
              </a:spcBef>
              <a:spcAft>
                <a:spcPts val="0"/>
              </a:spcAft>
              <a:buSzPts val="1200"/>
              <a:buFont typeface="DM Sans SemiBold"/>
              <a:buNone/>
              <a:defRPr>
                <a:latin typeface="DM Sans SemiBold"/>
                <a:ea typeface="DM Sans SemiBold"/>
                <a:cs typeface="DM Sans SemiBold"/>
                <a:sym typeface="DM Sans SemiBold"/>
              </a:defRPr>
            </a:lvl5pPr>
            <a:lvl6pPr lvl="5" algn="ctr">
              <a:spcBef>
                <a:spcPts val="0"/>
              </a:spcBef>
              <a:spcAft>
                <a:spcPts val="0"/>
              </a:spcAft>
              <a:buSzPts val="1200"/>
              <a:buFont typeface="DM Sans SemiBold"/>
              <a:buNone/>
              <a:defRPr>
                <a:latin typeface="DM Sans SemiBold"/>
                <a:ea typeface="DM Sans SemiBold"/>
                <a:cs typeface="DM Sans SemiBold"/>
                <a:sym typeface="DM Sans SemiBold"/>
              </a:defRPr>
            </a:lvl6pPr>
            <a:lvl7pPr lvl="6" algn="ctr">
              <a:spcBef>
                <a:spcPts val="0"/>
              </a:spcBef>
              <a:spcAft>
                <a:spcPts val="0"/>
              </a:spcAft>
              <a:buSzPts val="1200"/>
              <a:buFont typeface="DM Sans SemiBold"/>
              <a:buNone/>
              <a:defRPr>
                <a:latin typeface="DM Sans SemiBold"/>
                <a:ea typeface="DM Sans SemiBold"/>
                <a:cs typeface="DM Sans SemiBold"/>
                <a:sym typeface="DM Sans SemiBold"/>
              </a:defRPr>
            </a:lvl7pPr>
            <a:lvl8pPr lvl="7" algn="ctr">
              <a:spcBef>
                <a:spcPts val="0"/>
              </a:spcBef>
              <a:spcAft>
                <a:spcPts val="0"/>
              </a:spcAft>
              <a:buSzPts val="1200"/>
              <a:buFont typeface="DM Sans SemiBold"/>
              <a:buNone/>
              <a:defRPr>
                <a:latin typeface="DM Sans SemiBold"/>
                <a:ea typeface="DM Sans SemiBold"/>
                <a:cs typeface="DM Sans SemiBold"/>
                <a:sym typeface="DM Sans SemiBold"/>
              </a:defRPr>
            </a:lvl8pPr>
            <a:lvl9pPr lvl="8" algn="ctr">
              <a:spcBef>
                <a:spcPts val="0"/>
              </a:spcBef>
              <a:spcAft>
                <a:spcPts val="0"/>
              </a:spcAft>
              <a:buSzPts val="1200"/>
              <a:buFont typeface="DM Sans SemiBold"/>
              <a:buNone/>
              <a:defRPr>
                <a:latin typeface="DM Sans SemiBold"/>
                <a:ea typeface="DM Sans SemiBold"/>
                <a:cs typeface="DM Sans SemiBold"/>
                <a:sym typeface="DM Sans SemiBold"/>
              </a:defRPr>
            </a:lvl9pPr>
          </a:lstStyle>
          <a:p/>
        </p:txBody>
      </p:sp>
      <p:sp>
        <p:nvSpPr>
          <p:cNvPr id="223" name="Google Shape;223;p37"/>
          <p:cNvSpPr txBox="1"/>
          <p:nvPr>
            <p:ph idx="8" type="subTitle"/>
          </p:nvPr>
        </p:nvSpPr>
        <p:spPr>
          <a:xfrm>
            <a:off x="6406288" y="3566160"/>
            <a:ext cx="2583600" cy="3093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Font typeface="DM Sans SemiBold"/>
              <a:buNone/>
              <a:defRPr sz="1400">
                <a:latin typeface="DM Sans SemiBold"/>
                <a:ea typeface="DM Sans SemiBold"/>
                <a:cs typeface="DM Sans SemiBold"/>
                <a:sym typeface="DM Sans SemiBold"/>
              </a:defRPr>
            </a:lvl1pPr>
            <a:lvl2pPr lvl="1" algn="ctr">
              <a:spcBef>
                <a:spcPts val="0"/>
              </a:spcBef>
              <a:spcAft>
                <a:spcPts val="0"/>
              </a:spcAft>
              <a:buSzPts val="1200"/>
              <a:buFont typeface="DM Sans SemiBold"/>
              <a:buNone/>
              <a:defRPr>
                <a:latin typeface="DM Sans SemiBold"/>
                <a:ea typeface="DM Sans SemiBold"/>
                <a:cs typeface="DM Sans SemiBold"/>
                <a:sym typeface="DM Sans SemiBold"/>
              </a:defRPr>
            </a:lvl2pPr>
            <a:lvl3pPr lvl="2" algn="ctr">
              <a:spcBef>
                <a:spcPts val="0"/>
              </a:spcBef>
              <a:spcAft>
                <a:spcPts val="0"/>
              </a:spcAft>
              <a:buSzPts val="1200"/>
              <a:buFont typeface="DM Sans SemiBold"/>
              <a:buNone/>
              <a:defRPr>
                <a:latin typeface="DM Sans SemiBold"/>
                <a:ea typeface="DM Sans SemiBold"/>
                <a:cs typeface="DM Sans SemiBold"/>
                <a:sym typeface="DM Sans SemiBold"/>
              </a:defRPr>
            </a:lvl3pPr>
            <a:lvl4pPr lvl="3" algn="ctr">
              <a:spcBef>
                <a:spcPts val="0"/>
              </a:spcBef>
              <a:spcAft>
                <a:spcPts val="0"/>
              </a:spcAft>
              <a:buSzPts val="1200"/>
              <a:buFont typeface="DM Sans SemiBold"/>
              <a:buNone/>
              <a:defRPr>
                <a:latin typeface="DM Sans SemiBold"/>
                <a:ea typeface="DM Sans SemiBold"/>
                <a:cs typeface="DM Sans SemiBold"/>
                <a:sym typeface="DM Sans SemiBold"/>
              </a:defRPr>
            </a:lvl4pPr>
            <a:lvl5pPr lvl="4" algn="ctr">
              <a:spcBef>
                <a:spcPts val="0"/>
              </a:spcBef>
              <a:spcAft>
                <a:spcPts val="0"/>
              </a:spcAft>
              <a:buSzPts val="1200"/>
              <a:buFont typeface="DM Sans SemiBold"/>
              <a:buNone/>
              <a:defRPr>
                <a:latin typeface="DM Sans SemiBold"/>
                <a:ea typeface="DM Sans SemiBold"/>
                <a:cs typeface="DM Sans SemiBold"/>
                <a:sym typeface="DM Sans SemiBold"/>
              </a:defRPr>
            </a:lvl5pPr>
            <a:lvl6pPr lvl="5" algn="ctr">
              <a:spcBef>
                <a:spcPts val="0"/>
              </a:spcBef>
              <a:spcAft>
                <a:spcPts val="0"/>
              </a:spcAft>
              <a:buSzPts val="1200"/>
              <a:buFont typeface="DM Sans SemiBold"/>
              <a:buNone/>
              <a:defRPr>
                <a:latin typeface="DM Sans SemiBold"/>
                <a:ea typeface="DM Sans SemiBold"/>
                <a:cs typeface="DM Sans SemiBold"/>
                <a:sym typeface="DM Sans SemiBold"/>
              </a:defRPr>
            </a:lvl6pPr>
            <a:lvl7pPr lvl="6" algn="ctr">
              <a:spcBef>
                <a:spcPts val="0"/>
              </a:spcBef>
              <a:spcAft>
                <a:spcPts val="0"/>
              </a:spcAft>
              <a:buSzPts val="1200"/>
              <a:buFont typeface="DM Sans SemiBold"/>
              <a:buNone/>
              <a:defRPr>
                <a:latin typeface="DM Sans SemiBold"/>
                <a:ea typeface="DM Sans SemiBold"/>
                <a:cs typeface="DM Sans SemiBold"/>
                <a:sym typeface="DM Sans SemiBold"/>
              </a:defRPr>
            </a:lvl7pPr>
            <a:lvl8pPr lvl="7" algn="ctr">
              <a:spcBef>
                <a:spcPts val="0"/>
              </a:spcBef>
              <a:spcAft>
                <a:spcPts val="0"/>
              </a:spcAft>
              <a:buSzPts val="1200"/>
              <a:buFont typeface="DM Sans SemiBold"/>
              <a:buNone/>
              <a:defRPr>
                <a:latin typeface="DM Sans SemiBold"/>
                <a:ea typeface="DM Sans SemiBold"/>
                <a:cs typeface="DM Sans SemiBold"/>
                <a:sym typeface="DM Sans SemiBold"/>
              </a:defRPr>
            </a:lvl8pPr>
            <a:lvl9pPr lvl="8" algn="ctr">
              <a:spcBef>
                <a:spcPts val="0"/>
              </a:spcBef>
              <a:spcAft>
                <a:spcPts val="0"/>
              </a:spcAft>
              <a:buSzPts val="1200"/>
              <a:buFont typeface="DM Sans SemiBold"/>
              <a:buNone/>
              <a:defRPr>
                <a:latin typeface="DM Sans SemiBold"/>
                <a:ea typeface="DM Sans SemiBold"/>
                <a:cs typeface="DM Sans SemiBold"/>
                <a:sym typeface="DM Sans SemiBold"/>
              </a:defRPr>
            </a:lvl9pPr>
          </a:lstStyle>
          <a:p/>
        </p:txBody>
      </p:sp>
    </p:spTree>
  </p:cSld>
  <p:clrMapOvr>
    <a:masterClrMapping/>
  </p:clrMapOvr>
  <p:extLst>
    <p:ext uri="{DCECCB84-F9BA-43D5-87BE-67443E8EF086}">
      <p15:sldGuideLst>
        <p15:guide id="1" pos="154">
          <p15:clr>
            <a:srgbClr val="E46962"/>
          </p15:clr>
        </p15:guide>
        <p15:guide id="2" pos="5617">
          <p15:clr>
            <a:srgbClr val="E46962"/>
          </p15:clr>
        </p15:guide>
        <p15:guide id="3" orient="horz" pos="216">
          <p15:clr>
            <a:srgbClr val="E46962"/>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s 2">
  <p:cSld name="TITLE_1_1_1_1">
    <p:spTree>
      <p:nvGrpSpPr>
        <p:cNvPr id="224" name="Shape 224"/>
        <p:cNvGrpSpPr/>
        <p:nvPr/>
      </p:nvGrpSpPr>
      <p:grpSpPr>
        <a:xfrm>
          <a:off x="0" y="0"/>
          <a:ext cx="0" cy="0"/>
          <a:chOff x="0" y="0"/>
          <a:chExt cx="0" cy="0"/>
        </a:xfrm>
      </p:grpSpPr>
      <p:cxnSp>
        <p:nvCxnSpPr>
          <p:cNvPr id="225" name="Google Shape;225;p38"/>
          <p:cNvCxnSpPr/>
          <p:nvPr/>
        </p:nvCxnSpPr>
        <p:spPr>
          <a:xfrm>
            <a:off x="245938" y="4726725"/>
            <a:ext cx="8670900" cy="0"/>
          </a:xfrm>
          <a:prstGeom prst="straightConnector1">
            <a:avLst/>
          </a:prstGeom>
          <a:noFill/>
          <a:ln cap="flat" cmpd="sng" w="9525">
            <a:solidFill>
              <a:schemeClr val="dk1"/>
            </a:solidFill>
            <a:prstDash val="solid"/>
            <a:round/>
            <a:headEnd len="med" w="med" type="none"/>
            <a:tailEnd len="med" w="med" type="none"/>
          </a:ln>
        </p:spPr>
      </p:cxnSp>
      <p:sp>
        <p:nvSpPr>
          <p:cNvPr id="226" name="Google Shape;226;p38"/>
          <p:cNvSpPr txBox="1"/>
          <p:nvPr>
            <p:ph idx="12" type="sldNum"/>
          </p:nvPr>
        </p:nvSpPr>
        <p:spPr>
          <a:xfrm>
            <a:off x="8461460" y="4726725"/>
            <a:ext cx="548700" cy="309300"/>
          </a:xfrm>
          <a:prstGeom prst="rect">
            <a:avLst/>
          </a:prstGeom>
          <a:noFill/>
          <a:ln>
            <a:noFill/>
          </a:ln>
        </p:spPr>
        <p:txBody>
          <a:bodyPr anchorCtr="0" anchor="ctr" bIns="91425" lIns="91425" spcFirstLastPara="1" rIns="91425" wrap="square" tIns="91425">
            <a:noAutofit/>
          </a:bodyPr>
          <a:lstStyle>
            <a:lvl1pPr lvl="0" rtl="0" algn="r">
              <a:buNone/>
              <a:defRPr sz="900">
                <a:solidFill>
                  <a:schemeClr val="dk1"/>
                </a:solidFill>
                <a:latin typeface="DM Sans"/>
                <a:ea typeface="DM Sans"/>
                <a:cs typeface="DM Sans"/>
                <a:sym typeface="DM Sans"/>
              </a:defRPr>
            </a:lvl1pPr>
            <a:lvl2pPr lvl="1" rtl="0" algn="r">
              <a:buNone/>
              <a:defRPr sz="900">
                <a:solidFill>
                  <a:schemeClr val="dk1"/>
                </a:solidFill>
                <a:latin typeface="DM Sans"/>
                <a:ea typeface="DM Sans"/>
                <a:cs typeface="DM Sans"/>
                <a:sym typeface="DM Sans"/>
              </a:defRPr>
            </a:lvl2pPr>
            <a:lvl3pPr lvl="2" rtl="0" algn="r">
              <a:buNone/>
              <a:defRPr sz="900">
                <a:solidFill>
                  <a:schemeClr val="dk1"/>
                </a:solidFill>
                <a:latin typeface="DM Sans"/>
                <a:ea typeface="DM Sans"/>
                <a:cs typeface="DM Sans"/>
                <a:sym typeface="DM Sans"/>
              </a:defRPr>
            </a:lvl3pPr>
            <a:lvl4pPr lvl="3" rtl="0" algn="r">
              <a:buNone/>
              <a:defRPr sz="900">
                <a:solidFill>
                  <a:schemeClr val="dk1"/>
                </a:solidFill>
                <a:latin typeface="DM Sans"/>
                <a:ea typeface="DM Sans"/>
                <a:cs typeface="DM Sans"/>
                <a:sym typeface="DM Sans"/>
              </a:defRPr>
            </a:lvl4pPr>
            <a:lvl5pPr lvl="4" rtl="0" algn="r">
              <a:buNone/>
              <a:defRPr sz="900">
                <a:solidFill>
                  <a:schemeClr val="dk1"/>
                </a:solidFill>
                <a:latin typeface="DM Sans"/>
                <a:ea typeface="DM Sans"/>
                <a:cs typeface="DM Sans"/>
                <a:sym typeface="DM Sans"/>
              </a:defRPr>
            </a:lvl5pPr>
            <a:lvl6pPr lvl="5" rtl="0" algn="r">
              <a:buNone/>
              <a:defRPr sz="900">
                <a:solidFill>
                  <a:schemeClr val="dk1"/>
                </a:solidFill>
                <a:latin typeface="DM Sans"/>
                <a:ea typeface="DM Sans"/>
                <a:cs typeface="DM Sans"/>
                <a:sym typeface="DM Sans"/>
              </a:defRPr>
            </a:lvl6pPr>
            <a:lvl7pPr lvl="6" rtl="0" algn="r">
              <a:buNone/>
              <a:defRPr sz="900">
                <a:solidFill>
                  <a:schemeClr val="dk1"/>
                </a:solidFill>
                <a:latin typeface="DM Sans"/>
                <a:ea typeface="DM Sans"/>
                <a:cs typeface="DM Sans"/>
                <a:sym typeface="DM Sans"/>
              </a:defRPr>
            </a:lvl7pPr>
            <a:lvl8pPr lvl="7" rtl="0" algn="r">
              <a:buNone/>
              <a:defRPr sz="900">
                <a:solidFill>
                  <a:schemeClr val="dk1"/>
                </a:solidFill>
                <a:latin typeface="DM Sans"/>
                <a:ea typeface="DM Sans"/>
                <a:cs typeface="DM Sans"/>
                <a:sym typeface="DM Sans"/>
              </a:defRPr>
            </a:lvl8pPr>
            <a:lvl9pPr lvl="8" rtl="0" algn="r">
              <a:buNone/>
              <a:defRPr sz="9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27" name="Google Shape;227;p38"/>
          <p:cNvSpPr txBox="1"/>
          <p:nvPr>
            <p:ph idx="1" type="body"/>
          </p:nvPr>
        </p:nvSpPr>
        <p:spPr>
          <a:xfrm>
            <a:off x="2657270"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228" name="Google Shape;228;p38"/>
          <p:cNvSpPr txBox="1"/>
          <p:nvPr>
            <p:ph idx="2" type="body"/>
          </p:nvPr>
        </p:nvSpPr>
        <p:spPr>
          <a:xfrm>
            <a:off x="155625"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229" name="Google Shape;229;p38"/>
          <p:cNvSpPr txBox="1"/>
          <p:nvPr>
            <p:ph type="title"/>
          </p:nvPr>
        </p:nvSpPr>
        <p:spPr>
          <a:xfrm>
            <a:off x="708600" y="1371600"/>
            <a:ext cx="3441600" cy="9120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3000"/>
              <a:buFont typeface="Lexend"/>
              <a:buNone/>
              <a:defRPr sz="3000">
                <a:latin typeface="Lexend"/>
                <a:ea typeface="Lexend"/>
                <a:cs typeface="Lexend"/>
                <a:sym typeface="Lexen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0" name="Google Shape;230;p38"/>
          <p:cNvSpPr txBox="1"/>
          <p:nvPr>
            <p:ph idx="3" type="body"/>
          </p:nvPr>
        </p:nvSpPr>
        <p:spPr>
          <a:xfrm>
            <a:off x="708600" y="2414025"/>
            <a:ext cx="3294300" cy="1133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DM Sans"/>
              <a:buChar char="●"/>
              <a:defRPr/>
            </a:lvl1pPr>
            <a:lvl2pPr indent="-304800" lvl="1" marL="914400">
              <a:spcBef>
                <a:spcPts val="0"/>
              </a:spcBef>
              <a:spcAft>
                <a:spcPts val="0"/>
              </a:spcAft>
              <a:buSzPts val="1200"/>
              <a:buFont typeface="DM Sans"/>
              <a:buChar char="○"/>
              <a:defRPr/>
            </a:lvl2pPr>
            <a:lvl3pPr indent="-304800" lvl="2" marL="1371600">
              <a:spcBef>
                <a:spcPts val="0"/>
              </a:spcBef>
              <a:spcAft>
                <a:spcPts val="0"/>
              </a:spcAft>
              <a:buSzPts val="1200"/>
              <a:buFont typeface="DM Sans"/>
              <a:buChar char="■"/>
              <a:defRPr/>
            </a:lvl3pPr>
            <a:lvl4pPr indent="-304800" lvl="3" marL="1828800">
              <a:spcBef>
                <a:spcPts val="0"/>
              </a:spcBef>
              <a:spcAft>
                <a:spcPts val="0"/>
              </a:spcAft>
              <a:buSzPts val="1200"/>
              <a:buFont typeface="DM Sans"/>
              <a:buChar char="●"/>
              <a:defRPr/>
            </a:lvl4pPr>
            <a:lvl5pPr indent="-304800" lvl="4" marL="2286000">
              <a:spcBef>
                <a:spcPts val="0"/>
              </a:spcBef>
              <a:spcAft>
                <a:spcPts val="0"/>
              </a:spcAft>
              <a:buSzPts val="1200"/>
              <a:buFont typeface="DM Sans"/>
              <a:buChar char="○"/>
              <a:defRPr/>
            </a:lvl5pPr>
            <a:lvl6pPr indent="-304800" lvl="5" marL="2743200">
              <a:spcBef>
                <a:spcPts val="0"/>
              </a:spcBef>
              <a:spcAft>
                <a:spcPts val="0"/>
              </a:spcAft>
              <a:buSzPts val="1200"/>
              <a:buFont typeface="DM Sans"/>
              <a:buChar char="■"/>
              <a:defRPr/>
            </a:lvl6pPr>
            <a:lvl7pPr indent="-304800" lvl="6" marL="3200400">
              <a:spcBef>
                <a:spcPts val="0"/>
              </a:spcBef>
              <a:spcAft>
                <a:spcPts val="0"/>
              </a:spcAft>
              <a:buSzPts val="1200"/>
              <a:buFont typeface="DM Sans"/>
              <a:buChar char="●"/>
              <a:defRPr/>
            </a:lvl7pPr>
            <a:lvl8pPr indent="-304800" lvl="7" marL="3657600">
              <a:spcBef>
                <a:spcPts val="0"/>
              </a:spcBef>
              <a:spcAft>
                <a:spcPts val="0"/>
              </a:spcAft>
              <a:buSzPts val="1200"/>
              <a:buFont typeface="DM Sans"/>
              <a:buChar char="○"/>
              <a:defRPr/>
            </a:lvl8pPr>
            <a:lvl9pPr indent="-304800" lvl="8" marL="4114800">
              <a:spcBef>
                <a:spcPts val="0"/>
              </a:spcBef>
              <a:spcAft>
                <a:spcPts val="0"/>
              </a:spcAft>
              <a:buSzPts val="1200"/>
              <a:buFont typeface="DM Sans"/>
              <a:buChar char="■"/>
              <a:defRPr/>
            </a:lvl9pPr>
          </a:lstStyle>
          <a:p/>
        </p:txBody>
      </p:sp>
      <p:sp>
        <p:nvSpPr>
          <p:cNvPr id="231" name="Google Shape;231;p38"/>
          <p:cNvSpPr txBox="1"/>
          <p:nvPr>
            <p:ph idx="4" type="body"/>
          </p:nvPr>
        </p:nvSpPr>
        <p:spPr>
          <a:xfrm>
            <a:off x="4114800" y="1538254"/>
            <a:ext cx="2241300" cy="7356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Font typeface="DM Sans"/>
              <a:buChar char="●"/>
              <a:defRPr/>
            </a:lvl1pPr>
            <a:lvl2pPr indent="-304800" lvl="1" marL="914400" algn="ctr">
              <a:spcBef>
                <a:spcPts val="0"/>
              </a:spcBef>
              <a:spcAft>
                <a:spcPts val="0"/>
              </a:spcAft>
              <a:buSzPts val="1200"/>
              <a:buFont typeface="DM Sans"/>
              <a:buChar char="○"/>
              <a:defRPr/>
            </a:lvl2pPr>
            <a:lvl3pPr indent="-304800" lvl="2" marL="1371600" algn="ctr">
              <a:spcBef>
                <a:spcPts val="0"/>
              </a:spcBef>
              <a:spcAft>
                <a:spcPts val="0"/>
              </a:spcAft>
              <a:buSzPts val="1200"/>
              <a:buFont typeface="DM Sans"/>
              <a:buChar char="■"/>
              <a:defRPr/>
            </a:lvl3pPr>
            <a:lvl4pPr indent="-304800" lvl="3" marL="1828800" algn="ctr">
              <a:spcBef>
                <a:spcPts val="0"/>
              </a:spcBef>
              <a:spcAft>
                <a:spcPts val="0"/>
              </a:spcAft>
              <a:buSzPts val="1200"/>
              <a:buFont typeface="DM Sans"/>
              <a:buChar char="●"/>
              <a:defRPr/>
            </a:lvl4pPr>
            <a:lvl5pPr indent="-304800" lvl="4" marL="2286000" algn="ctr">
              <a:spcBef>
                <a:spcPts val="0"/>
              </a:spcBef>
              <a:spcAft>
                <a:spcPts val="0"/>
              </a:spcAft>
              <a:buSzPts val="1200"/>
              <a:buFont typeface="DM Sans"/>
              <a:buChar char="○"/>
              <a:defRPr/>
            </a:lvl5pPr>
            <a:lvl6pPr indent="-304800" lvl="5" marL="2743200" algn="ctr">
              <a:spcBef>
                <a:spcPts val="0"/>
              </a:spcBef>
              <a:spcAft>
                <a:spcPts val="0"/>
              </a:spcAft>
              <a:buSzPts val="1200"/>
              <a:buFont typeface="DM Sans"/>
              <a:buChar char="■"/>
              <a:defRPr/>
            </a:lvl6pPr>
            <a:lvl7pPr indent="-304800" lvl="6" marL="3200400" algn="ctr">
              <a:spcBef>
                <a:spcPts val="0"/>
              </a:spcBef>
              <a:spcAft>
                <a:spcPts val="0"/>
              </a:spcAft>
              <a:buSzPts val="1200"/>
              <a:buFont typeface="DM Sans"/>
              <a:buChar char="●"/>
              <a:defRPr/>
            </a:lvl7pPr>
            <a:lvl8pPr indent="-304800" lvl="7" marL="3657600" algn="ctr">
              <a:spcBef>
                <a:spcPts val="0"/>
              </a:spcBef>
              <a:spcAft>
                <a:spcPts val="0"/>
              </a:spcAft>
              <a:buSzPts val="1200"/>
              <a:buFont typeface="DM Sans"/>
              <a:buChar char="○"/>
              <a:defRPr/>
            </a:lvl8pPr>
            <a:lvl9pPr indent="-304800" lvl="8" marL="4114800" algn="ctr">
              <a:spcBef>
                <a:spcPts val="0"/>
              </a:spcBef>
              <a:spcAft>
                <a:spcPts val="0"/>
              </a:spcAft>
              <a:buSzPts val="1200"/>
              <a:buFont typeface="DM Sans"/>
              <a:buChar char="■"/>
              <a:defRPr/>
            </a:lvl9pPr>
          </a:lstStyle>
          <a:p/>
        </p:txBody>
      </p:sp>
      <p:sp>
        <p:nvSpPr>
          <p:cNvPr id="232" name="Google Shape;232;p38"/>
          <p:cNvSpPr txBox="1"/>
          <p:nvPr>
            <p:ph idx="5" type="subTitle"/>
          </p:nvPr>
        </p:nvSpPr>
        <p:spPr>
          <a:xfrm>
            <a:off x="4114800" y="1263925"/>
            <a:ext cx="2243700" cy="3093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Font typeface="DM Sans SemiBold"/>
              <a:buNone/>
              <a:defRPr sz="1400">
                <a:latin typeface="DM Sans SemiBold"/>
                <a:ea typeface="DM Sans SemiBold"/>
                <a:cs typeface="DM Sans SemiBold"/>
                <a:sym typeface="DM Sans SemiBold"/>
              </a:defRPr>
            </a:lvl1pPr>
            <a:lvl2pPr lvl="1" algn="ctr">
              <a:spcBef>
                <a:spcPts val="0"/>
              </a:spcBef>
              <a:spcAft>
                <a:spcPts val="0"/>
              </a:spcAft>
              <a:buSzPts val="1200"/>
              <a:buFont typeface="DM Sans SemiBold"/>
              <a:buNone/>
              <a:defRPr>
                <a:latin typeface="DM Sans SemiBold"/>
                <a:ea typeface="DM Sans SemiBold"/>
                <a:cs typeface="DM Sans SemiBold"/>
                <a:sym typeface="DM Sans SemiBold"/>
              </a:defRPr>
            </a:lvl2pPr>
            <a:lvl3pPr lvl="2" algn="ctr">
              <a:spcBef>
                <a:spcPts val="0"/>
              </a:spcBef>
              <a:spcAft>
                <a:spcPts val="0"/>
              </a:spcAft>
              <a:buSzPts val="1200"/>
              <a:buFont typeface="DM Sans SemiBold"/>
              <a:buNone/>
              <a:defRPr>
                <a:latin typeface="DM Sans SemiBold"/>
                <a:ea typeface="DM Sans SemiBold"/>
                <a:cs typeface="DM Sans SemiBold"/>
                <a:sym typeface="DM Sans SemiBold"/>
              </a:defRPr>
            </a:lvl3pPr>
            <a:lvl4pPr lvl="3" algn="ctr">
              <a:spcBef>
                <a:spcPts val="0"/>
              </a:spcBef>
              <a:spcAft>
                <a:spcPts val="0"/>
              </a:spcAft>
              <a:buSzPts val="1200"/>
              <a:buFont typeface="DM Sans SemiBold"/>
              <a:buNone/>
              <a:defRPr>
                <a:latin typeface="DM Sans SemiBold"/>
                <a:ea typeface="DM Sans SemiBold"/>
                <a:cs typeface="DM Sans SemiBold"/>
                <a:sym typeface="DM Sans SemiBold"/>
              </a:defRPr>
            </a:lvl4pPr>
            <a:lvl5pPr lvl="4" algn="ctr">
              <a:spcBef>
                <a:spcPts val="0"/>
              </a:spcBef>
              <a:spcAft>
                <a:spcPts val="0"/>
              </a:spcAft>
              <a:buSzPts val="1200"/>
              <a:buFont typeface="DM Sans SemiBold"/>
              <a:buNone/>
              <a:defRPr>
                <a:latin typeface="DM Sans SemiBold"/>
                <a:ea typeface="DM Sans SemiBold"/>
                <a:cs typeface="DM Sans SemiBold"/>
                <a:sym typeface="DM Sans SemiBold"/>
              </a:defRPr>
            </a:lvl5pPr>
            <a:lvl6pPr lvl="5" algn="ctr">
              <a:spcBef>
                <a:spcPts val="0"/>
              </a:spcBef>
              <a:spcAft>
                <a:spcPts val="0"/>
              </a:spcAft>
              <a:buSzPts val="1200"/>
              <a:buFont typeface="DM Sans SemiBold"/>
              <a:buNone/>
              <a:defRPr>
                <a:latin typeface="DM Sans SemiBold"/>
                <a:ea typeface="DM Sans SemiBold"/>
                <a:cs typeface="DM Sans SemiBold"/>
                <a:sym typeface="DM Sans SemiBold"/>
              </a:defRPr>
            </a:lvl6pPr>
            <a:lvl7pPr lvl="6" algn="ctr">
              <a:spcBef>
                <a:spcPts val="0"/>
              </a:spcBef>
              <a:spcAft>
                <a:spcPts val="0"/>
              </a:spcAft>
              <a:buSzPts val="1200"/>
              <a:buFont typeface="DM Sans SemiBold"/>
              <a:buNone/>
              <a:defRPr>
                <a:latin typeface="DM Sans SemiBold"/>
                <a:ea typeface="DM Sans SemiBold"/>
                <a:cs typeface="DM Sans SemiBold"/>
                <a:sym typeface="DM Sans SemiBold"/>
              </a:defRPr>
            </a:lvl7pPr>
            <a:lvl8pPr lvl="7" algn="ctr">
              <a:spcBef>
                <a:spcPts val="0"/>
              </a:spcBef>
              <a:spcAft>
                <a:spcPts val="0"/>
              </a:spcAft>
              <a:buSzPts val="1200"/>
              <a:buFont typeface="DM Sans SemiBold"/>
              <a:buNone/>
              <a:defRPr>
                <a:latin typeface="DM Sans SemiBold"/>
                <a:ea typeface="DM Sans SemiBold"/>
                <a:cs typeface="DM Sans SemiBold"/>
                <a:sym typeface="DM Sans SemiBold"/>
              </a:defRPr>
            </a:lvl8pPr>
            <a:lvl9pPr lvl="8" algn="ctr">
              <a:spcBef>
                <a:spcPts val="0"/>
              </a:spcBef>
              <a:spcAft>
                <a:spcPts val="0"/>
              </a:spcAft>
              <a:buSzPts val="1200"/>
              <a:buFont typeface="DM Sans SemiBold"/>
              <a:buNone/>
              <a:defRPr>
                <a:latin typeface="DM Sans SemiBold"/>
                <a:ea typeface="DM Sans SemiBold"/>
                <a:cs typeface="DM Sans SemiBold"/>
                <a:sym typeface="DM Sans SemiBold"/>
              </a:defRPr>
            </a:lvl9pPr>
          </a:lstStyle>
          <a:p/>
        </p:txBody>
      </p:sp>
      <p:sp>
        <p:nvSpPr>
          <p:cNvPr id="233" name="Google Shape;233;p38"/>
          <p:cNvSpPr txBox="1"/>
          <p:nvPr>
            <p:ph idx="6" type="body"/>
          </p:nvPr>
        </p:nvSpPr>
        <p:spPr>
          <a:xfrm>
            <a:off x="6492240" y="1538254"/>
            <a:ext cx="2241300" cy="7356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Font typeface="DM Sans"/>
              <a:buChar char="●"/>
              <a:defRPr/>
            </a:lvl1pPr>
            <a:lvl2pPr indent="-304800" lvl="1" marL="914400" algn="ctr">
              <a:spcBef>
                <a:spcPts val="0"/>
              </a:spcBef>
              <a:spcAft>
                <a:spcPts val="0"/>
              </a:spcAft>
              <a:buSzPts val="1200"/>
              <a:buFont typeface="DM Sans"/>
              <a:buChar char="○"/>
              <a:defRPr/>
            </a:lvl2pPr>
            <a:lvl3pPr indent="-304800" lvl="2" marL="1371600" algn="ctr">
              <a:spcBef>
                <a:spcPts val="0"/>
              </a:spcBef>
              <a:spcAft>
                <a:spcPts val="0"/>
              </a:spcAft>
              <a:buSzPts val="1200"/>
              <a:buFont typeface="DM Sans"/>
              <a:buChar char="■"/>
              <a:defRPr/>
            </a:lvl3pPr>
            <a:lvl4pPr indent="-304800" lvl="3" marL="1828800" algn="ctr">
              <a:spcBef>
                <a:spcPts val="0"/>
              </a:spcBef>
              <a:spcAft>
                <a:spcPts val="0"/>
              </a:spcAft>
              <a:buSzPts val="1200"/>
              <a:buFont typeface="DM Sans"/>
              <a:buChar char="●"/>
              <a:defRPr/>
            </a:lvl4pPr>
            <a:lvl5pPr indent="-304800" lvl="4" marL="2286000" algn="ctr">
              <a:spcBef>
                <a:spcPts val="0"/>
              </a:spcBef>
              <a:spcAft>
                <a:spcPts val="0"/>
              </a:spcAft>
              <a:buSzPts val="1200"/>
              <a:buFont typeface="DM Sans"/>
              <a:buChar char="○"/>
              <a:defRPr/>
            </a:lvl5pPr>
            <a:lvl6pPr indent="-304800" lvl="5" marL="2743200" algn="ctr">
              <a:spcBef>
                <a:spcPts val="0"/>
              </a:spcBef>
              <a:spcAft>
                <a:spcPts val="0"/>
              </a:spcAft>
              <a:buSzPts val="1200"/>
              <a:buFont typeface="DM Sans"/>
              <a:buChar char="■"/>
              <a:defRPr/>
            </a:lvl6pPr>
            <a:lvl7pPr indent="-304800" lvl="6" marL="3200400" algn="ctr">
              <a:spcBef>
                <a:spcPts val="0"/>
              </a:spcBef>
              <a:spcAft>
                <a:spcPts val="0"/>
              </a:spcAft>
              <a:buSzPts val="1200"/>
              <a:buFont typeface="DM Sans"/>
              <a:buChar char="●"/>
              <a:defRPr/>
            </a:lvl7pPr>
            <a:lvl8pPr indent="-304800" lvl="7" marL="3657600" algn="ctr">
              <a:spcBef>
                <a:spcPts val="0"/>
              </a:spcBef>
              <a:spcAft>
                <a:spcPts val="0"/>
              </a:spcAft>
              <a:buSzPts val="1200"/>
              <a:buFont typeface="DM Sans"/>
              <a:buChar char="○"/>
              <a:defRPr/>
            </a:lvl8pPr>
            <a:lvl9pPr indent="-304800" lvl="8" marL="4114800" algn="ctr">
              <a:spcBef>
                <a:spcPts val="0"/>
              </a:spcBef>
              <a:spcAft>
                <a:spcPts val="0"/>
              </a:spcAft>
              <a:buSzPts val="1200"/>
              <a:buFont typeface="DM Sans"/>
              <a:buChar char="■"/>
              <a:defRPr/>
            </a:lvl9pPr>
          </a:lstStyle>
          <a:p/>
        </p:txBody>
      </p:sp>
      <p:sp>
        <p:nvSpPr>
          <p:cNvPr id="234" name="Google Shape;234;p38"/>
          <p:cNvSpPr txBox="1"/>
          <p:nvPr>
            <p:ph idx="7" type="subTitle"/>
          </p:nvPr>
        </p:nvSpPr>
        <p:spPr>
          <a:xfrm>
            <a:off x="6492240" y="1263925"/>
            <a:ext cx="2243700" cy="3093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Font typeface="DM Sans SemiBold"/>
              <a:buNone/>
              <a:defRPr sz="1400">
                <a:latin typeface="DM Sans SemiBold"/>
                <a:ea typeface="DM Sans SemiBold"/>
                <a:cs typeface="DM Sans SemiBold"/>
                <a:sym typeface="DM Sans SemiBold"/>
              </a:defRPr>
            </a:lvl1pPr>
            <a:lvl2pPr lvl="1" algn="ctr">
              <a:spcBef>
                <a:spcPts val="0"/>
              </a:spcBef>
              <a:spcAft>
                <a:spcPts val="0"/>
              </a:spcAft>
              <a:buSzPts val="1200"/>
              <a:buFont typeface="DM Sans SemiBold"/>
              <a:buNone/>
              <a:defRPr>
                <a:latin typeface="DM Sans SemiBold"/>
                <a:ea typeface="DM Sans SemiBold"/>
                <a:cs typeface="DM Sans SemiBold"/>
                <a:sym typeface="DM Sans SemiBold"/>
              </a:defRPr>
            </a:lvl2pPr>
            <a:lvl3pPr lvl="2" algn="ctr">
              <a:spcBef>
                <a:spcPts val="0"/>
              </a:spcBef>
              <a:spcAft>
                <a:spcPts val="0"/>
              </a:spcAft>
              <a:buSzPts val="1200"/>
              <a:buFont typeface="DM Sans SemiBold"/>
              <a:buNone/>
              <a:defRPr>
                <a:latin typeface="DM Sans SemiBold"/>
                <a:ea typeface="DM Sans SemiBold"/>
                <a:cs typeface="DM Sans SemiBold"/>
                <a:sym typeface="DM Sans SemiBold"/>
              </a:defRPr>
            </a:lvl3pPr>
            <a:lvl4pPr lvl="3" algn="ctr">
              <a:spcBef>
                <a:spcPts val="0"/>
              </a:spcBef>
              <a:spcAft>
                <a:spcPts val="0"/>
              </a:spcAft>
              <a:buSzPts val="1200"/>
              <a:buFont typeface="DM Sans SemiBold"/>
              <a:buNone/>
              <a:defRPr>
                <a:latin typeface="DM Sans SemiBold"/>
                <a:ea typeface="DM Sans SemiBold"/>
                <a:cs typeface="DM Sans SemiBold"/>
                <a:sym typeface="DM Sans SemiBold"/>
              </a:defRPr>
            </a:lvl4pPr>
            <a:lvl5pPr lvl="4" algn="ctr">
              <a:spcBef>
                <a:spcPts val="0"/>
              </a:spcBef>
              <a:spcAft>
                <a:spcPts val="0"/>
              </a:spcAft>
              <a:buSzPts val="1200"/>
              <a:buFont typeface="DM Sans SemiBold"/>
              <a:buNone/>
              <a:defRPr>
                <a:latin typeface="DM Sans SemiBold"/>
                <a:ea typeface="DM Sans SemiBold"/>
                <a:cs typeface="DM Sans SemiBold"/>
                <a:sym typeface="DM Sans SemiBold"/>
              </a:defRPr>
            </a:lvl5pPr>
            <a:lvl6pPr lvl="5" algn="ctr">
              <a:spcBef>
                <a:spcPts val="0"/>
              </a:spcBef>
              <a:spcAft>
                <a:spcPts val="0"/>
              </a:spcAft>
              <a:buSzPts val="1200"/>
              <a:buFont typeface="DM Sans SemiBold"/>
              <a:buNone/>
              <a:defRPr>
                <a:latin typeface="DM Sans SemiBold"/>
                <a:ea typeface="DM Sans SemiBold"/>
                <a:cs typeface="DM Sans SemiBold"/>
                <a:sym typeface="DM Sans SemiBold"/>
              </a:defRPr>
            </a:lvl6pPr>
            <a:lvl7pPr lvl="6" algn="ctr">
              <a:spcBef>
                <a:spcPts val="0"/>
              </a:spcBef>
              <a:spcAft>
                <a:spcPts val="0"/>
              </a:spcAft>
              <a:buSzPts val="1200"/>
              <a:buFont typeface="DM Sans SemiBold"/>
              <a:buNone/>
              <a:defRPr>
                <a:latin typeface="DM Sans SemiBold"/>
                <a:ea typeface="DM Sans SemiBold"/>
                <a:cs typeface="DM Sans SemiBold"/>
                <a:sym typeface="DM Sans SemiBold"/>
              </a:defRPr>
            </a:lvl7pPr>
            <a:lvl8pPr lvl="7" algn="ctr">
              <a:spcBef>
                <a:spcPts val="0"/>
              </a:spcBef>
              <a:spcAft>
                <a:spcPts val="0"/>
              </a:spcAft>
              <a:buSzPts val="1200"/>
              <a:buFont typeface="DM Sans SemiBold"/>
              <a:buNone/>
              <a:defRPr>
                <a:latin typeface="DM Sans SemiBold"/>
                <a:ea typeface="DM Sans SemiBold"/>
                <a:cs typeface="DM Sans SemiBold"/>
                <a:sym typeface="DM Sans SemiBold"/>
              </a:defRPr>
            </a:lvl8pPr>
            <a:lvl9pPr lvl="8" algn="ctr">
              <a:spcBef>
                <a:spcPts val="0"/>
              </a:spcBef>
              <a:spcAft>
                <a:spcPts val="0"/>
              </a:spcAft>
              <a:buSzPts val="1200"/>
              <a:buFont typeface="DM Sans SemiBold"/>
              <a:buNone/>
              <a:defRPr>
                <a:latin typeface="DM Sans SemiBold"/>
                <a:ea typeface="DM Sans SemiBold"/>
                <a:cs typeface="DM Sans SemiBold"/>
                <a:sym typeface="DM Sans SemiBold"/>
              </a:defRPr>
            </a:lvl9pPr>
          </a:lstStyle>
          <a:p/>
        </p:txBody>
      </p:sp>
      <p:sp>
        <p:nvSpPr>
          <p:cNvPr id="235" name="Google Shape;235;p38"/>
          <p:cNvSpPr txBox="1"/>
          <p:nvPr>
            <p:ph idx="8" type="body"/>
          </p:nvPr>
        </p:nvSpPr>
        <p:spPr>
          <a:xfrm>
            <a:off x="4114800" y="3763029"/>
            <a:ext cx="2241300" cy="7356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Font typeface="DM Sans"/>
              <a:buChar char="●"/>
              <a:defRPr/>
            </a:lvl1pPr>
            <a:lvl2pPr indent="-304800" lvl="1" marL="914400" algn="ctr">
              <a:spcBef>
                <a:spcPts val="0"/>
              </a:spcBef>
              <a:spcAft>
                <a:spcPts val="0"/>
              </a:spcAft>
              <a:buSzPts val="1200"/>
              <a:buFont typeface="DM Sans"/>
              <a:buChar char="○"/>
              <a:defRPr/>
            </a:lvl2pPr>
            <a:lvl3pPr indent="-304800" lvl="2" marL="1371600" algn="ctr">
              <a:spcBef>
                <a:spcPts val="0"/>
              </a:spcBef>
              <a:spcAft>
                <a:spcPts val="0"/>
              </a:spcAft>
              <a:buSzPts val="1200"/>
              <a:buFont typeface="DM Sans"/>
              <a:buChar char="■"/>
              <a:defRPr/>
            </a:lvl3pPr>
            <a:lvl4pPr indent="-304800" lvl="3" marL="1828800" algn="ctr">
              <a:spcBef>
                <a:spcPts val="0"/>
              </a:spcBef>
              <a:spcAft>
                <a:spcPts val="0"/>
              </a:spcAft>
              <a:buSzPts val="1200"/>
              <a:buFont typeface="DM Sans"/>
              <a:buChar char="●"/>
              <a:defRPr/>
            </a:lvl4pPr>
            <a:lvl5pPr indent="-304800" lvl="4" marL="2286000" algn="ctr">
              <a:spcBef>
                <a:spcPts val="0"/>
              </a:spcBef>
              <a:spcAft>
                <a:spcPts val="0"/>
              </a:spcAft>
              <a:buSzPts val="1200"/>
              <a:buFont typeface="DM Sans"/>
              <a:buChar char="○"/>
              <a:defRPr/>
            </a:lvl5pPr>
            <a:lvl6pPr indent="-304800" lvl="5" marL="2743200" algn="ctr">
              <a:spcBef>
                <a:spcPts val="0"/>
              </a:spcBef>
              <a:spcAft>
                <a:spcPts val="0"/>
              </a:spcAft>
              <a:buSzPts val="1200"/>
              <a:buFont typeface="DM Sans"/>
              <a:buChar char="■"/>
              <a:defRPr/>
            </a:lvl6pPr>
            <a:lvl7pPr indent="-304800" lvl="6" marL="3200400" algn="ctr">
              <a:spcBef>
                <a:spcPts val="0"/>
              </a:spcBef>
              <a:spcAft>
                <a:spcPts val="0"/>
              </a:spcAft>
              <a:buSzPts val="1200"/>
              <a:buFont typeface="DM Sans"/>
              <a:buChar char="●"/>
              <a:defRPr/>
            </a:lvl7pPr>
            <a:lvl8pPr indent="-304800" lvl="7" marL="3657600" algn="ctr">
              <a:spcBef>
                <a:spcPts val="0"/>
              </a:spcBef>
              <a:spcAft>
                <a:spcPts val="0"/>
              </a:spcAft>
              <a:buSzPts val="1200"/>
              <a:buFont typeface="DM Sans"/>
              <a:buChar char="○"/>
              <a:defRPr/>
            </a:lvl8pPr>
            <a:lvl9pPr indent="-304800" lvl="8" marL="4114800" algn="ctr">
              <a:spcBef>
                <a:spcPts val="0"/>
              </a:spcBef>
              <a:spcAft>
                <a:spcPts val="0"/>
              </a:spcAft>
              <a:buSzPts val="1200"/>
              <a:buFont typeface="DM Sans"/>
              <a:buChar char="■"/>
              <a:defRPr/>
            </a:lvl9pPr>
          </a:lstStyle>
          <a:p/>
        </p:txBody>
      </p:sp>
      <p:sp>
        <p:nvSpPr>
          <p:cNvPr id="236" name="Google Shape;236;p38"/>
          <p:cNvSpPr txBox="1"/>
          <p:nvPr>
            <p:ph idx="9" type="subTitle"/>
          </p:nvPr>
        </p:nvSpPr>
        <p:spPr>
          <a:xfrm>
            <a:off x="4114800" y="3488700"/>
            <a:ext cx="2243700" cy="3093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Font typeface="DM Sans SemiBold"/>
              <a:buNone/>
              <a:defRPr sz="1400">
                <a:latin typeface="DM Sans SemiBold"/>
                <a:ea typeface="DM Sans SemiBold"/>
                <a:cs typeface="DM Sans SemiBold"/>
                <a:sym typeface="DM Sans SemiBold"/>
              </a:defRPr>
            </a:lvl1pPr>
            <a:lvl2pPr lvl="1" algn="ctr">
              <a:spcBef>
                <a:spcPts val="0"/>
              </a:spcBef>
              <a:spcAft>
                <a:spcPts val="0"/>
              </a:spcAft>
              <a:buSzPts val="1200"/>
              <a:buFont typeface="DM Sans SemiBold"/>
              <a:buNone/>
              <a:defRPr>
                <a:latin typeface="DM Sans SemiBold"/>
                <a:ea typeface="DM Sans SemiBold"/>
                <a:cs typeface="DM Sans SemiBold"/>
                <a:sym typeface="DM Sans SemiBold"/>
              </a:defRPr>
            </a:lvl2pPr>
            <a:lvl3pPr lvl="2" algn="ctr">
              <a:spcBef>
                <a:spcPts val="0"/>
              </a:spcBef>
              <a:spcAft>
                <a:spcPts val="0"/>
              </a:spcAft>
              <a:buSzPts val="1200"/>
              <a:buFont typeface="DM Sans SemiBold"/>
              <a:buNone/>
              <a:defRPr>
                <a:latin typeface="DM Sans SemiBold"/>
                <a:ea typeface="DM Sans SemiBold"/>
                <a:cs typeface="DM Sans SemiBold"/>
                <a:sym typeface="DM Sans SemiBold"/>
              </a:defRPr>
            </a:lvl3pPr>
            <a:lvl4pPr lvl="3" algn="ctr">
              <a:spcBef>
                <a:spcPts val="0"/>
              </a:spcBef>
              <a:spcAft>
                <a:spcPts val="0"/>
              </a:spcAft>
              <a:buSzPts val="1200"/>
              <a:buFont typeface="DM Sans SemiBold"/>
              <a:buNone/>
              <a:defRPr>
                <a:latin typeface="DM Sans SemiBold"/>
                <a:ea typeface="DM Sans SemiBold"/>
                <a:cs typeface="DM Sans SemiBold"/>
                <a:sym typeface="DM Sans SemiBold"/>
              </a:defRPr>
            </a:lvl4pPr>
            <a:lvl5pPr lvl="4" algn="ctr">
              <a:spcBef>
                <a:spcPts val="0"/>
              </a:spcBef>
              <a:spcAft>
                <a:spcPts val="0"/>
              </a:spcAft>
              <a:buSzPts val="1200"/>
              <a:buFont typeface="DM Sans SemiBold"/>
              <a:buNone/>
              <a:defRPr>
                <a:latin typeface="DM Sans SemiBold"/>
                <a:ea typeface="DM Sans SemiBold"/>
                <a:cs typeface="DM Sans SemiBold"/>
                <a:sym typeface="DM Sans SemiBold"/>
              </a:defRPr>
            </a:lvl5pPr>
            <a:lvl6pPr lvl="5" algn="ctr">
              <a:spcBef>
                <a:spcPts val="0"/>
              </a:spcBef>
              <a:spcAft>
                <a:spcPts val="0"/>
              </a:spcAft>
              <a:buSzPts val="1200"/>
              <a:buFont typeface="DM Sans SemiBold"/>
              <a:buNone/>
              <a:defRPr>
                <a:latin typeface="DM Sans SemiBold"/>
                <a:ea typeface="DM Sans SemiBold"/>
                <a:cs typeface="DM Sans SemiBold"/>
                <a:sym typeface="DM Sans SemiBold"/>
              </a:defRPr>
            </a:lvl6pPr>
            <a:lvl7pPr lvl="6" algn="ctr">
              <a:spcBef>
                <a:spcPts val="0"/>
              </a:spcBef>
              <a:spcAft>
                <a:spcPts val="0"/>
              </a:spcAft>
              <a:buSzPts val="1200"/>
              <a:buFont typeface="DM Sans SemiBold"/>
              <a:buNone/>
              <a:defRPr>
                <a:latin typeface="DM Sans SemiBold"/>
                <a:ea typeface="DM Sans SemiBold"/>
                <a:cs typeface="DM Sans SemiBold"/>
                <a:sym typeface="DM Sans SemiBold"/>
              </a:defRPr>
            </a:lvl7pPr>
            <a:lvl8pPr lvl="7" algn="ctr">
              <a:spcBef>
                <a:spcPts val="0"/>
              </a:spcBef>
              <a:spcAft>
                <a:spcPts val="0"/>
              </a:spcAft>
              <a:buSzPts val="1200"/>
              <a:buFont typeface="DM Sans SemiBold"/>
              <a:buNone/>
              <a:defRPr>
                <a:latin typeface="DM Sans SemiBold"/>
                <a:ea typeface="DM Sans SemiBold"/>
                <a:cs typeface="DM Sans SemiBold"/>
                <a:sym typeface="DM Sans SemiBold"/>
              </a:defRPr>
            </a:lvl8pPr>
            <a:lvl9pPr lvl="8" algn="ctr">
              <a:spcBef>
                <a:spcPts val="0"/>
              </a:spcBef>
              <a:spcAft>
                <a:spcPts val="0"/>
              </a:spcAft>
              <a:buSzPts val="1200"/>
              <a:buFont typeface="DM Sans SemiBold"/>
              <a:buNone/>
              <a:defRPr>
                <a:latin typeface="DM Sans SemiBold"/>
                <a:ea typeface="DM Sans SemiBold"/>
                <a:cs typeface="DM Sans SemiBold"/>
                <a:sym typeface="DM Sans SemiBold"/>
              </a:defRPr>
            </a:lvl9pPr>
          </a:lstStyle>
          <a:p/>
        </p:txBody>
      </p:sp>
      <p:sp>
        <p:nvSpPr>
          <p:cNvPr id="237" name="Google Shape;237;p38"/>
          <p:cNvSpPr txBox="1"/>
          <p:nvPr>
            <p:ph idx="13" type="body"/>
          </p:nvPr>
        </p:nvSpPr>
        <p:spPr>
          <a:xfrm>
            <a:off x="6492240" y="3763029"/>
            <a:ext cx="2241300" cy="7356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Font typeface="DM Sans"/>
              <a:buChar char="●"/>
              <a:defRPr/>
            </a:lvl1pPr>
            <a:lvl2pPr indent="-304800" lvl="1" marL="914400" algn="ctr">
              <a:spcBef>
                <a:spcPts val="0"/>
              </a:spcBef>
              <a:spcAft>
                <a:spcPts val="0"/>
              </a:spcAft>
              <a:buSzPts val="1200"/>
              <a:buFont typeface="DM Sans"/>
              <a:buChar char="○"/>
              <a:defRPr/>
            </a:lvl2pPr>
            <a:lvl3pPr indent="-304800" lvl="2" marL="1371600" algn="ctr">
              <a:spcBef>
                <a:spcPts val="0"/>
              </a:spcBef>
              <a:spcAft>
                <a:spcPts val="0"/>
              </a:spcAft>
              <a:buSzPts val="1200"/>
              <a:buFont typeface="DM Sans"/>
              <a:buChar char="■"/>
              <a:defRPr/>
            </a:lvl3pPr>
            <a:lvl4pPr indent="-304800" lvl="3" marL="1828800" algn="ctr">
              <a:spcBef>
                <a:spcPts val="0"/>
              </a:spcBef>
              <a:spcAft>
                <a:spcPts val="0"/>
              </a:spcAft>
              <a:buSzPts val="1200"/>
              <a:buFont typeface="DM Sans"/>
              <a:buChar char="●"/>
              <a:defRPr/>
            </a:lvl4pPr>
            <a:lvl5pPr indent="-304800" lvl="4" marL="2286000" algn="ctr">
              <a:spcBef>
                <a:spcPts val="0"/>
              </a:spcBef>
              <a:spcAft>
                <a:spcPts val="0"/>
              </a:spcAft>
              <a:buSzPts val="1200"/>
              <a:buFont typeface="DM Sans"/>
              <a:buChar char="○"/>
              <a:defRPr/>
            </a:lvl5pPr>
            <a:lvl6pPr indent="-304800" lvl="5" marL="2743200" algn="ctr">
              <a:spcBef>
                <a:spcPts val="0"/>
              </a:spcBef>
              <a:spcAft>
                <a:spcPts val="0"/>
              </a:spcAft>
              <a:buSzPts val="1200"/>
              <a:buFont typeface="DM Sans"/>
              <a:buChar char="■"/>
              <a:defRPr/>
            </a:lvl6pPr>
            <a:lvl7pPr indent="-304800" lvl="6" marL="3200400" algn="ctr">
              <a:spcBef>
                <a:spcPts val="0"/>
              </a:spcBef>
              <a:spcAft>
                <a:spcPts val="0"/>
              </a:spcAft>
              <a:buSzPts val="1200"/>
              <a:buFont typeface="DM Sans"/>
              <a:buChar char="●"/>
              <a:defRPr/>
            </a:lvl7pPr>
            <a:lvl8pPr indent="-304800" lvl="7" marL="3657600" algn="ctr">
              <a:spcBef>
                <a:spcPts val="0"/>
              </a:spcBef>
              <a:spcAft>
                <a:spcPts val="0"/>
              </a:spcAft>
              <a:buSzPts val="1200"/>
              <a:buFont typeface="DM Sans"/>
              <a:buChar char="○"/>
              <a:defRPr/>
            </a:lvl8pPr>
            <a:lvl9pPr indent="-304800" lvl="8" marL="4114800" algn="ctr">
              <a:spcBef>
                <a:spcPts val="0"/>
              </a:spcBef>
              <a:spcAft>
                <a:spcPts val="0"/>
              </a:spcAft>
              <a:buSzPts val="1200"/>
              <a:buFont typeface="DM Sans"/>
              <a:buChar char="■"/>
              <a:defRPr/>
            </a:lvl9pPr>
          </a:lstStyle>
          <a:p/>
        </p:txBody>
      </p:sp>
      <p:sp>
        <p:nvSpPr>
          <p:cNvPr id="238" name="Google Shape;238;p38"/>
          <p:cNvSpPr txBox="1"/>
          <p:nvPr>
            <p:ph idx="14" type="subTitle"/>
          </p:nvPr>
        </p:nvSpPr>
        <p:spPr>
          <a:xfrm>
            <a:off x="6492240" y="3488700"/>
            <a:ext cx="2243700" cy="3093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Font typeface="DM Sans SemiBold"/>
              <a:buNone/>
              <a:defRPr sz="1400">
                <a:latin typeface="DM Sans SemiBold"/>
                <a:ea typeface="DM Sans SemiBold"/>
                <a:cs typeface="DM Sans SemiBold"/>
                <a:sym typeface="DM Sans SemiBold"/>
              </a:defRPr>
            </a:lvl1pPr>
            <a:lvl2pPr lvl="1" algn="ctr">
              <a:spcBef>
                <a:spcPts val="0"/>
              </a:spcBef>
              <a:spcAft>
                <a:spcPts val="0"/>
              </a:spcAft>
              <a:buSzPts val="1200"/>
              <a:buFont typeface="DM Sans SemiBold"/>
              <a:buNone/>
              <a:defRPr>
                <a:latin typeface="DM Sans SemiBold"/>
                <a:ea typeface="DM Sans SemiBold"/>
                <a:cs typeface="DM Sans SemiBold"/>
                <a:sym typeface="DM Sans SemiBold"/>
              </a:defRPr>
            </a:lvl2pPr>
            <a:lvl3pPr lvl="2" algn="ctr">
              <a:spcBef>
                <a:spcPts val="0"/>
              </a:spcBef>
              <a:spcAft>
                <a:spcPts val="0"/>
              </a:spcAft>
              <a:buSzPts val="1200"/>
              <a:buFont typeface="DM Sans SemiBold"/>
              <a:buNone/>
              <a:defRPr>
                <a:latin typeface="DM Sans SemiBold"/>
                <a:ea typeface="DM Sans SemiBold"/>
                <a:cs typeface="DM Sans SemiBold"/>
                <a:sym typeface="DM Sans SemiBold"/>
              </a:defRPr>
            </a:lvl3pPr>
            <a:lvl4pPr lvl="3" algn="ctr">
              <a:spcBef>
                <a:spcPts val="0"/>
              </a:spcBef>
              <a:spcAft>
                <a:spcPts val="0"/>
              </a:spcAft>
              <a:buSzPts val="1200"/>
              <a:buFont typeface="DM Sans SemiBold"/>
              <a:buNone/>
              <a:defRPr>
                <a:latin typeface="DM Sans SemiBold"/>
                <a:ea typeface="DM Sans SemiBold"/>
                <a:cs typeface="DM Sans SemiBold"/>
                <a:sym typeface="DM Sans SemiBold"/>
              </a:defRPr>
            </a:lvl4pPr>
            <a:lvl5pPr lvl="4" algn="ctr">
              <a:spcBef>
                <a:spcPts val="0"/>
              </a:spcBef>
              <a:spcAft>
                <a:spcPts val="0"/>
              </a:spcAft>
              <a:buSzPts val="1200"/>
              <a:buFont typeface="DM Sans SemiBold"/>
              <a:buNone/>
              <a:defRPr>
                <a:latin typeface="DM Sans SemiBold"/>
                <a:ea typeface="DM Sans SemiBold"/>
                <a:cs typeface="DM Sans SemiBold"/>
                <a:sym typeface="DM Sans SemiBold"/>
              </a:defRPr>
            </a:lvl5pPr>
            <a:lvl6pPr lvl="5" algn="ctr">
              <a:spcBef>
                <a:spcPts val="0"/>
              </a:spcBef>
              <a:spcAft>
                <a:spcPts val="0"/>
              </a:spcAft>
              <a:buSzPts val="1200"/>
              <a:buFont typeface="DM Sans SemiBold"/>
              <a:buNone/>
              <a:defRPr>
                <a:latin typeface="DM Sans SemiBold"/>
                <a:ea typeface="DM Sans SemiBold"/>
                <a:cs typeface="DM Sans SemiBold"/>
                <a:sym typeface="DM Sans SemiBold"/>
              </a:defRPr>
            </a:lvl6pPr>
            <a:lvl7pPr lvl="6" algn="ctr">
              <a:spcBef>
                <a:spcPts val="0"/>
              </a:spcBef>
              <a:spcAft>
                <a:spcPts val="0"/>
              </a:spcAft>
              <a:buSzPts val="1200"/>
              <a:buFont typeface="DM Sans SemiBold"/>
              <a:buNone/>
              <a:defRPr>
                <a:latin typeface="DM Sans SemiBold"/>
                <a:ea typeface="DM Sans SemiBold"/>
                <a:cs typeface="DM Sans SemiBold"/>
                <a:sym typeface="DM Sans SemiBold"/>
              </a:defRPr>
            </a:lvl7pPr>
            <a:lvl8pPr lvl="7" algn="ctr">
              <a:spcBef>
                <a:spcPts val="0"/>
              </a:spcBef>
              <a:spcAft>
                <a:spcPts val="0"/>
              </a:spcAft>
              <a:buSzPts val="1200"/>
              <a:buFont typeface="DM Sans SemiBold"/>
              <a:buNone/>
              <a:defRPr>
                <a:latin typeface="DM Sans SemiBold"/>
                <a:ea typeface="DM Sans SemiBold"/>
                <a:cs typeface="DM Sans SemiBold"/>
                <a:sym typeface="DM Sans SemiBold"/>
              </a:defRPr>
            </a:lvl8pPr>
            <a:lvl9pPr lvl="8" algn="ctr">
              <a:spcBef>
                <a:spcPts val="0"/>
              </a:spcBef>
              <a:spcAft>
                <a:spcPts val="0"/>
              </a:spcAft>
              <a:buSzPts val="1200"/>
              <a:buFont typeface="DM Sans SemiBold"/>
              <a:buNone/>
              <a:defRPr>
                <a:latin typeface="DM Sans SemiBold"/>
                <a:ea typeface="DM Sans SemiBold"/>
                <a:cs typeface="DM Sans SemiBold"/>
                <a:sym typeface="DM Sans SemiBold"/>
              </a:defRPr>
            </a:lvl9pPr>
          </a:lstStyle>
          <a:p/>
        </p:txBody>
      </p:sp>
    </p:spTree>
  </p:cSld>
  <p:clrMapOvr>
    <a:masterClrMapping/>
  </p:clrMapOvr>
  <p:extLst>
    <p:ext uri="{DCECCB84-F9BA-43D5-87BE-67443E8EF086}">
      <p15:sldGuideLst>
        <p15:guide id="1" pos="154">
          <p15:clr>
            <a:srgbClr val="E46962"/>
          </p15:clr>
        </p15:guide>
        <p15:guide id="2" pos="5617">
          <p15:clr>
            <a:srgbClr val="E46962"/>
          </p15:clr>
        </p15:guide>
        <p15:guide id="3" orient="horz" pos="216">
          <p15:clr>
            <a:srgbClr val="E46962"/>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Left ">
  <p:cSld name="TITLE_1_1_1_1_1">
    <p:spTree>
      <p:nvGrpSpPr>
        <p:cNvPr id="239" name="Shape 239"/>
        <p:cNvGrpSpPr/>
        <p:nvPr/>
      </p:nvGrpSpPr>
      <p:grpSpPr>
        <a:xfrm>
          <a:off x="0" y="0"/>
          <a:ext cx="0" cy="0"/>
          <a:chOff x="0" y="0"/>
          <a:chExt cx="0" cy="0"/>
        </a:xfrm>
      </p:grpSpPr>
      <p:cxnSp>
        <p:nvCxnSpPr>
          <p:cNvPr id="240" name="Google Shape;240;p39"/>
          <p:cNvCxnSpPr/>
          <p:nvPr/>
        </p:nvCxnSpPr>
        <p:spPr>
          <a:xfrm>
            <a:off x="245938" y="4726725"/>
            <a:ext cx="8670900" cy="0"/>
          </a:xfrm>
          <a:prstGeom prst="straightConnector1">
            <a:avLst/>
          </a:prstGeom>
          <a:noFill/>
          <a:ln cap="flat" cmpd="sng" w="9525">
            <a:solidFill>
              <a:schemeClr val="dk1"/>
            </a:solidFill>
            <a:prstDash val="solid"/>
            <a:round/>
            <a:headEnd len="med" w="med" type="none"/>
            <a:tailEnd len="med" w="med" type="none"/>
          </a:ln>
        </p:spPr>
      </p:cxnSp>
      <p:sp>
        <p:nvSpPr>
          <p:cNvPr id="241" name="Google Shape;241;p39"/>
          <p:cNvSpPr txBox="1"/>
          <p:nvPr>
            <p:ph idx="12" type="sldNum"/>
          </p:nvPr>
        </p:nvSpPr>
        <p:spPr>
          <a:xfrm>
            <a:off x="8461460" y="4726725"/>
            <a:ext cx="548700" cy="309300"/>
          </a:xfrm>
          <a:prstGeom prst="rect">
            <a:avLst/>
          </a:prstGeom>
          <a:noFill/>
          <a:ln>
            <a:noFill/>
          </a:ln>
        </p:spPr>
        <p:txBody>
          <a:bodyPr anchorCtr="0" anchor="ctr" bIns="91425" lIns="91425" spcFirstLastPara="1" rIns="91425" wrap="square" tIns="91425">
            <a:noAutofit/>
          </a:bodyPr>
          <a:lstStyle>
            <a:lvl1pPr lvl="0" rtl="0" algn="r">
              <a:buNone/>
              <a:defRPr sz="900">
                <a:solidFill>
                  <a:schemeClr val="dk1"/>
                </a:solidFill>
                <a:latin typeface="DM Sans"/>
                <a:ea typeface="DM Sans"/>
                <a:cs typeface="DM Sans"/>
                <a:sym typeface="DM Sans"/>
              </a:defRPr>
            </a:lvl1pPr>
            <a:lvl2pPr lvl="1" rtl="0" algn="r">
              <a:buNone/>
              <a:defRPr sz="900">
                <a:solidFill>
                  <a:schemeClr val="dk1"/>
                </a:solidFill>
                <a:latin typeface="DM Sans"/>
                <a:ea typeface="DM Sans"/>
                <a:cs typeface="DM Sans"/>
                <a:sym typeface="DM Sans"/>
              </a:defRPr>
            </a:lvl2pPr>
            <a:lvl3pPr lvl="2" rtl="0" algn="r">
              <a:buNone/>
              <a:defRPr sz="900">
                <a:solidFill>
                  <a:schemeClr val="dk1"/>
                </a:solidFill>
                <a:latin typeface="DM Sans"/>
                <a:ea typeface="DM Sans"/>
                <a:cs typeface="DM Sans"/>
                <a:sym typeface="DM Sans"/>
              </a:defRPr>
            </a:lvl3pPr>
            <a:lvl4pPr lvl="3" rtl="0" algn="r">
              <a:buNone/>
              <a:defRPr sz="900">
                <a:solidFill>
                  <a:schemeClr val="dk1"/>
                </a:solidFill>
                <a:latin typeface="DM Sans"/>
                <a:ea typeface="DM Sans"/>
                <a:cs typeface="DM Sans"/>
                <a:sym typeface="DM Sans"/>
              </a:defRPr>
            </a:lvl4pPr>
            <a:lvl5pPr lvl="4" rtl="0" algn="r">
              <a:buNone/>
              <a:defRPr sz="900">
                <a:solidFill>
                  <a:schemeClr val="dk1"/>
                </a:solidFill>
                <a:latin typeface="DM Sans"/>
                <a:ea typeface="DM Sans"/>
                <a:cs typeface="DM Sans"/>
                <a:sym typeface="DM Sans"/>
              </a:defRPr>
            </a:lvl5pPr>
            <a:lvl6pPr lvl="5" rtl="0" algn="r">
              <a:buNone/>
              <a:defRPr sz="900">
                <a:solidFill>
                  <a:schemeClr val="dk1"/>
                </a:solidFill>
                <a:latin typeface="DM Sans"/>
                <a:ea typeface="DM Sans"/>
                <a:cs typeface="DM Sans"/>
                <a:sym typeface="DM Sans"/>
              </a:defRPr>
            </a:lvl6pPr>
            <a:lvl7pPr lvl="6" rtl="0" algn="r">
              <a:buNone/>
              <a:defRPr sz="900">
                <a:solidFill>
                  <a:schemeClr val="dk1"/>
                </a:solidFill>
                <a:latin typeface="DM Sans"/>
                <a:ea typeface="DM Sans"/>
                <a:cs typeface="DM Sans"/>
                <a:sym typeface="DM Sans"/>
              </a:defRPr>
            </a:lvl7pPr>
            <a:lvl8pPr lvl="7" rtl="0" algn="r">
              <a:buNone/>
              <a:defRPr sz="900">
                <a:solidFill>
                  <a:schemeClr val="dk1"/>
                </a:solidFill>
                <a:latin typeface="DM Sans"/>
                <a:ea typeface="DM Sans"/>
                <a:cs typeface="DM Sans"/>
                <a:sym typeface="DM Sans"/>
              </a:defRPr>
            </a:lvl8pPr>
            <a:lvl9pPr lvl="8" rtl="0" algn="r">
              <a:buNone/>
              <a:defRPr sz="9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42" name="Google Shape;242;p39"/>
          <p:cNvSpPr txBox="1"/>
          <p:nvPr>
            <p:ph idx="1" type="body"/>
          </p:nvPr>
        </p:nvSpPr>
        <p:spPr>
          <a:xfrm>
            <a:off x="2657270"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243" name="Google Shape;243;p39"/>
          <p:cNvSpPr txBox="1"/>
          <p:nvPr>
            <p:ph idx="2" type="body"/>
          </p:nvPr>
        </p:nvSpPr>
        <p:spPr>
          <a:xfrm>
            <a:off x="155625"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244" name="Google Shape;244;p39"/>
          <p:cNvSpPr txBox="1"/>
          <p:nvPr>
            <p:ph type="title"/>
          </p:nvPr>
        </p:nvSpPr>
        <p:spPr>
          <a:xfrm>
            <a:off x="708600" y="1371600"/>
            <a:ext cx="3294300" cy="9120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3000"/>
              <a:buFont typeface="Lexend"/>
              <a:buNone/>
              <a:defRPr sz="3000">
                <a:latin typeface="Lexend"/>
                <a:ea typeface="Lexend"/>
                <a:cs typeface="Lexend"/>
                <a:sym typeface="Lexen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5" name="Google Shape;245;p39"/>
          <p:cNvSpPr txBox="1"/>
          <p:nvPr>
            <p:ph idx="3" type="body"/>
          </p:nvPr>
        </p:nvSpPr>
        <p:spPr>
          <a:xfrm>
            <a:off x="708600" y="2414025"/>
            <a:ext cx="3294300" cy="1133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DM Sans"/>
              <a:buChar char="●"/>
              <a:defRPr/>
            </a:lvl1pPr>
            <a:lvl2pPr indent="-304800" lvl="1" marL="914400">
              <a:spcBef>
                <a:spcPts val="0"/>
              </a:spcBef>
              <a:spcAft>
                <a:spcPts val="0"/>
              </a:spcAft>
              <a:buSzPts val="1200"/>
              <a:buFont typeface="DM Sans"/>
              <a:buChar char="○"/>
              <a:defRPr/>
            </a:lvl2pPr>
            <a:lvl3pPr indent="-304800" lvl="2" marL="1371600">
              <a:spcBef>
                <a:spcPts val="0"/>
              </a:spcBef>
              <a:spcAft>
                <a:spcPts val="0"/>
              </a:spcAft>
              <a:buSzPts val="1200"/>
              <a:buFont typeface="DM Sans"/>
              <a:buChar char="■"/>
              <a:defRPr/>
            </a:lvl3pPr>
            <a:lvl4pPr indent="-304800" lvl="3" marL="1828800">
              <a:spcBef>
                <a:spcPts val="0"/>
              </a:spcBef>
              <a:spcAft>
                <a:spcPts val="0"/>
              </a:spcAft>
              <a:buSzPts val="1200"/>
              <a:buFont typeface="DM Sans"/>
              <a:buChar char="●"/>
              <a:defRPr/>
            </a:lvl4pPr>
            <a:lvl5pPr indent="-304800" lvl="4" marL="2286000">
              <a:spcBef>
                <a:spcPts val="0"/>
              </a:spcBef>
              <a:spcAft>
                <a:spcPts val="0"/>
              </a:spcAft>
              <a:buSzPts val="1200"/>
              <a:buFont typeface="DM Sans"/>
              <a:buChar char="○"/>
              <a:defRPr/>
            </a:lvl5pPr>
            <a:lvl6pPr indent="-304800" lvl="5" marL="2743200">
              <a:spcBef>
                <a:spcPts val="0"/>
              </a:spcBef>
              <a:spcAft>
                <a:spcPts val="0"/>
              </a:spcAft>
              <a:buSzPts val="1200"/>
              <a:buFont typeface="DM Sans"/>
              <a:buChar char="■"/>
              <a:defRPr/>
            </a:lvl6pPr>
            <a:lvl7pPr indent="-304800" lvl="6" marL="3200400">
              <a:spcBef>
                <a:spcPts val="0"/>
              </a:spcBef>
              <a:spcAft>
                <a:spcPts val="0"/>
              </a:spcAft>
              <a:buSzPts val="1200"/>
              <a:buFont typeface="DM Sans"/>
              <a:buChar char="●"/>
              <a:defRPr/>
            </a:lvl7pPr>
            <a:lvl8pPr indent="-304800" lvl="7" marL="3657600">
              <a:spcBef>
                <a:spcPts val="0"/>
              </a:spcBef>
              <a:spcAft>
                <a:spcPts val="0"/>
              </a:spcAft>
              <a:buSzPts val="1200"/>
              <a:buFont typeface="DM Sans"/>
              <a:buChar char="○"/>
              <a:defRPr/>
            </a:lvl8pPr>
            <a:lvl9pPr indent="-304800" lvl="8" marL="4114800">
              <a:spcBef>
                <a:spcPts val="0"/>
              </a:spcBef>
              <a:spcAft>
                <a:spcPts val="0"/>
              </a:spcAft>
              <a:buSzPts val="1200"/>
              <a:buFont typeface="DM Sans"/>
              <a:buChar char="■"/>
              <a:defRPr/>
            </a:lvl9pPr>
          </a:lstStyle>
          <a:p/>
        </p:txBody>
      </p:sp>
    </p:spTree>
  </p:cSld>
  <p:clrMapOvr>
    <a:masterClrMapping/>
  </p:clrMapOvr>
  <p:extLst>
    <p:ext uri="{DCECCB84-F9BA-43D5-87BE-67443E8EF086}">
      <p15:sldGuideLst>
        <p15:guide id="1" pos="154">
          <p15:clr>
            <a:srgbClr val="E46962"/>
          </p15:clr>
        </p15:guide>
        <p15:guide id="2" pos="5617">
          <p15:clr>
            <a:srgbClr val="E46962"/>
          </p15:clr>
        </p15:guide>
        <p15:guide id="3" orient="horz" pos="216">
          <p15:clr>
            <a:srgbClr val="E46962"/>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Right">
  <p:cSld name="TITLE_1_1_1_1_1_2">
    <p:spTree>
      <p:nvGrpSpPr>
        <p:cNvPr id="246" name="Shape 246"/>
        <p:cNvGrpSpPr/>
        <p:nvPr/>
      </p:nvGrpSpPr>
      <p:grpSpPr>
        <a:xfrm>
          <a:off x="0" y="0"/>
          <a:ext cx="0" cy="0"/>
          <a:chOff x="0" y="0"/>
          <a:chExt cx="0" cy="0"/>
        </a:xfrm>
      </p:grpSpPr>
      <p:cxnSp>
        <p:nvCxnSpPr>
          <p:cNvPr id="247" name="Google Shape;247;p40"/>
          <p:cNvCxnSpPr/>
          <p:nvPr/>
        </p:nvCxnSpPr>
        <p:spPr>
          <a:xfrm>
            <a:off x="245938" y="4726725"/>
            <a:ext cx="8670900" cy="0"/>
          </a:xfrm>
          <a:prstGeom prst="straightConnector1">
            <a:avLst/>
          </a:prstGeom>
          <a:noFill/>
          <a:ln cap="flat" cmpd="sng" w="9525">
            <a:solidFill>
              <a:schemeClr val="dk1"/>
            </a:solidFill>
            <a:prstDash val="solid"/>
            <a:round/>
            <a:headEnd len="med" w="med" type="none"/>
            <a:tailEnd len="med" w="med" type="none"/>
          </a:ln>
        </p:spPr>
      </p:cxnSp>
      <p:sp>
        <p:nvSpPr>
          <p:cNvPr id="248" name="Google Shape;248;p40"/>
          <p:cNvSpPr txBox="1"/>
          <p:nvPr>
            <p:ph idx="12" type="sldNum"/>
          </p:nvPr>
        </p:nvSpPr>
        <p:spPr>
          <a:xfrm>
            <a:off x="8461460" y="4726725"/>
            <a:ext cx="548700" cy="309300"/>
          </a:xfrm>
          <a:prstGeom prst="rect">
            <a:avLst/>
          </a:prstGeom>
          <a:noFill/>
          <a:ln>
            <a:noFill/>
          </a:ln>
        </p:spPr>
        <p:txBody>
          <a:bodyPr anchorCtr="0" anchor="ctr" bIns="91425" lIns="91425" spcFirstLastPara="1" rIns="91425" wrap="square" tIns="91425">
            <a:noAutofit/>
          </a:bodyPr>
          <a:lstStyle>
            <a:lvl1pPr lvl="0" rtl="0" algn="r">
              <a:buNone/>
              <a:defRPr sz="900">
                <a:solidFill>
                  <a:schemeClr val="dk1"/>
                </a:solidFill>
                <a:latin typeface="DM Sans"/>
                <a:ea typeface="DM Sans"/>
                <a:cs typeface="DM Sans"/>
                <a:sym typeface="DM Sans"/>
              </a:defRPr>
            </a:lvl1pPr>
            <a:lvl2pPr lvl="1" rtl="0" algn="r">
              <a:buNone/>
              <a:defRPr sz="900">
                <a:solidFill>
                  <a:schemeClr val="dk1"/>
                </a:solidFill>
                <a:latin typeface="DM Sans"/>
                <a:ea typeface="DM Sans"/>
                <a:cs typeface="DM Sans"/>
                <a:sym typeface="DM Sans"/>
              </a:defRPr>
            </a:lvl2pPr>
            <a:lvl3pPr lvl="2" rtl="0" algn="r">
              <a:buNone/>
              <a:defRPr sz="900">
                <a:solidFill>
                  <a:schemeClr val="dk1"/>
                </a:solidFill>
                <a:latin typeface="DM Sans"/>
                <a:ea typeface="DM Sans"/>
                <a:cs typeface="DM Sans"/>
                <a:sym typeface="DM Sans"/>
              </a:defRPr>
            </a:lvl3pPr>
            <a:lvl4pPr lvl="3" rtl="0" algn="r">
              <a:buNone/>
              <a:defRPr sz="900">
                <a:solidFill>
                  <a:schemeClr val="dk1"/>
                </a:solidFill>
                <a:latin typeface="DM Sans"/>
                <a:ea typeface="DM Sans"/>
                <a:cs typeface="DM Sans"/>
                <a:sym typeface="DM Sans"/>
              </a:defRPr>
            </a:lvl4pPr>
            <a:lvl5pPr lvl="4" rtl="0" algn="r">
              <a:buNone/>
              <a:defRPr sz="900">
                <a:solidFill>
                  <a:schemeClr val="dk1"/>
                </a:solidFill>
                <a:latin typeface="DM Sans"/>
                <a:ea typeface="DM Sans"/>
                <a:cs typeface="DM Sans"/>
                <a:sym typeface="DM Sans"/>
              </a:defRPr>
            </a:lvl5pPr>
            <a:lvl6pPr lvl="5" rtl="0" algn="r">
              <a:buNone/>
              <a:defRPr sz="900">
                <a:solidFill>
                  <a:schemeClr val="dk1"/>
                </a:solidFill>
                <a:latin typeface="DM Sans"/>
                <a:ea typeface="DM Sans"/>
                <a:cs typeface="DM Sans"/>
                <a:sym typeface="DM Sans"/>
              </a:defRPr>
            </a:lvl6pPr>
            <a:lvl7pPr lvl="6" rtl="0" algn="r">
              <a:buNone/>
              <a:defRPr sz="900">
                <a:solidFill>
                  <a:schemeClr val="dk1"/>
                </a:solidFill>
                <a:latin typeface="DM Sans"/>
                <a:ea typeface="DM Sans"/>
                <a:cs typeface="DM Sans"/>
                <a:sym typeface="DM Sans"/>
              </a:defRPr>
            </a:lvl7pPr>
            <a:lvl8pPr lvl="7" rtl="0" algn="r">
              <a:buNone/>
              <a:defRPr sz="900">
                <a:solidFill>
                  <a:schemeClr val="dk1"/>
                </a:solidFill>
                <a:latin typeface="DM Sans"/>
                <a:ea typeface="DM Sans"/>
                <a:cs typeface="DM Sans"/>
                <a:sym typeface="DM Sans"/>
              </a:defRPr>
            </a:lvl8pPr>
            <a:lvl9pPr lvl="8" rtl="0" algn="r">
              <a:buNone/>
              <a:defRPr sz="9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49" name="Google Shape;249;p40"/>
          <p:cNvSpPr txBox="1"/>
          <p:nvPr>
            <p:ph idx="1" type="body"/>
          </p:nvPr>
        </p:nvSpPr>
        <p:spPr>
          <a:xfrm>
            <a:off x="2657270"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250" name="Google Shape;250;p40"/>
          <p:cNvSpPr txBox="1"/>
          <p:nvPr>
            <p:ph idx="2" type="body"/>
          </p:nvPr>
        </p:nvSpPr>
        <p:spPr>
          <a:xfrm>
            <a:off x="155625"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251" name="Google Shape;251;p40"/>
          <p:cNvSpPr txBox="1"/>
          <p:nvPr>
            <p:ph type="title"/>
          </p:nvPr>
        </p:nvSpPr>
        <p:spPr>
          <a:xfrm>
            <a:off x="5366000" y="1371600"/>
            <a:ext cx="3294300" cy="9120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3000"/>
              <a:buFont typeface="Lexend"/>
              <a:buNone/>
              <a:defRPr sz="3000">
                <a:latin typeface="Lexend"/>
                <a:ea typeface="Lexend"/>
                <a:cs typeface="Lexend"/>
                <a:sym typeface="Lexen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2" name="Google Shape;252;p40"/>
          <p:cNvSpPr txBox="1"/>
          <p:nvPr>
            <p:ph idx="3" type="body"/>
          </p:nvPr>
        </p:nvSpPr>
        <p:spPr>
          <a:xfrm>
            <a:off x="5366000" y="2414025"/>
            <a:ext cx="3294300" cy="1133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DM Sans"/>
              <a:buChar char="●"/>
              <a:defRPr/>
            </a:lvl1pPr>
            <a:lvl2pPr indent="-304800" lvl="1" marL="914400">
              <a:spcBef>
                <a:spcPts val="0"/>
              </a:spcBef>
              <a:spcAft>
                <a:spcPts val="0"/>
              </a:spcAft>
              <a:buSzPts val="1200"/>
              <a:buFont typeface="DM Sans"/>
              <a:buChar char="○"/>
              <a:defRPr/>
            </a:lvl2pPr>
            <a:lvl3pPr indent="-304800" lvl="2" marL="1371600">
              <a:spcBef>
                <a:spcPts val="0"/>
              </a:spcBef>
              <a:spcAft>
                <a:spcPts val="0"/>
              </a:spcAft>
              <a:buSzPts val="1200"/>
              <a:buFont typeface="DM Sans"/>
              <a:buChar char="■"/>
              <a:defRPr/>
            </a:lvl3pPr>
            <a:lvl4pPr indent="-304800" lvl="3" marL="1828800">
              <a:spcBef>
                <a:spcPts val="0"/>
              </a:spcBef>
              <a:spcAft>
                <a:spcPts val="0"/>
              </a:spcAft>
              <a:buSzPts val="1200"/>
              <a:buFont typeface="DM Sans"/>
              <a:buChar char="●"/>
              <a:defRPr/>
            </a:lvl4pPr>
            <a:lvl5pPr indent="-304800" lvl="4" marL="2286000">
              <a:spcBef>
                <a:spcPts val="0"/>
              </a:spcBef>
              <a:spcAft>
                <a:spcPts val="0"/>
              </a:spcAft>
              <a:buSzPts val="1200"/>
              <a:buFont typeface="DM Sans"/>
              <a:buChar char="○"/>
              <a:defRPr/>
            </a:lvl5pPr>
            <a:lvl6pPr indent="-304800" lvl="5" marL="2743200">
              <a:spcBef>
                <a:spcPts val="0"/>
              </a:spcBef>
              <a:spcAft>
                <a:spcPts val="0"/>
              </a:spcAft>
              <a:buSzPts val="1200"/>
              <a:buFont typeface="DM Sans"/>
              <a:buChar char="■"/>
              <a:defRPr/>
            </a:lvl6pPr>
            <a:lvl7pPr indent="-304800" lvl="6" marL="3200400">
              <a:spcBef>
                <a:spcPts val="0"/>
              </a:spcBef>
              <a:spcAft>
                <a:spcPts val="0"/>
              </a:spcAft>
              <a:buSzPts val="1200"/>
              <a:buFont typeface="DM Sans"/>
              <a:buChar char="●"/>
              <a:defRPr/>
            </a:lvl7pPr>
            <a:lvl8pPr indent="-304800" lvl="7" marL="3657600">
              <a:spcBef>
                <a:spcPts val="0"/>
              </a:spcBef>
              <a:spcAft>
                <a:spcPts val="0"/>
              </a:spcAft>
              <a:buSzPts val="1200"/>
              <a:buFont typeface="DM Sans"/>
              <a:buChar char="○"/>
              <a:defRPr/>
            </a:lvl8pPr>
            <a:lvl9pPr indent="-304800" lvl="8" marL="4114800">
              <a:spcBef>
                <a:spcPts val="0"/>
              </a:spcBef>
              <a:spcAft>
                <a:spcPts val="0"/>
              </a:spcAft>
              <a:buSzPts val="1200"/>
              <a:buFont typeface="DM Sans"/>
              <a:buChar char="■"/>
              <a:defRPr/>
            </a:lvl9pPr>
          </a:lstStyle>
          <a:p/>
        </p:txBody>
      </p:sp>
    </p:spTree>
  </p:cSld>
  <p:clrMapOvr>
    <a:masterClrMapping/>
  </p:clrMapOvr>
  <p:extLst>
    <p:ext uri="{DCECCB84-F9BA-43D5-87BE-67443E8EF086}">
      <p15:sldGuideLst>
        <p15:guide id="1" pos="154">
          <p15:clr>
            <a:srgbClr val="E46962"/>
          </p15:clr>
        </p15:guide>
        <p15:guide id="2" pos="5617">
          <p15:clr>
            <a:srgbClr val="E46962"/>
          </p15:clr>
        </p15:guide>
        <p15:guide id="3" orient="horz" pos="216">
          <p15:clr>
            <a:srgbClr val="E46962"/>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blank">
  <p:cSld name="TITLE_1_1_1_1_1_2_2">
    <p:spTree>
      <p:nvGrpSpPr>
        <p:cNvPr id="253" name="Shape 253"/>
        <p:cNvGrpSpPr/>
        <p:nvPr/>
      </p:nvGrpSpPr>
      <p:grpSpPr>
        <a:xfrm>
          <a:off x="0" y="0"/>
          <a:ext cx="0" cy="0"/>
          <a:chOff x="0" y="0"/>
          <a:chExt cx="0" cy="0"/>
        </a:xfrm>
      </p:grpSpPr>
      <p:cxnSp>
        <p:nvCxnSpPr>
          <p:cNvPr id="254" name="Google Shape;254;p41"/>
          <p:cNvCxnSpPr/>
          <p:nvPr/>
        </p:nvCxnSpPr>
        <p:spPr>
          <a:xfrm>
            <a:off x="245938" y="4726725"/>
            <a:ext cx="8670900" cy="0"/>
          </a:xfrm>
          <a:prstGeom prst="straightConnector1">
            <a:avLst/>
          </a:prstGeom>
          <a:noFill/>
          <a:ln cap="flat" cmpd="sng" w="9525">
            <a:solidFill>
              <a:schemeClr val="dk1"/>
            </a:solidFill>
            <a:prstDash val="solid"/>
            <a:round/>
            <a:headEnd len="med" w="med" type="none"/>
            <a:tailEnd len="med" w="med" type="none"/>
          </a:ln>
        </p:spPr>
      </p:cxnSp>
      <p:sp>
        <p:nvSpPr>
          <p:cNvPr id="255" name="Google Shape;255;p41"/>
          <p:cNvSpPr txBox="1"/>
          <p:nvPr>
            <p:ph idx="12" type="sldNum"/>
          </p:nvPr>
        </p:nvSpPr>
        <p:spPr>
          <a:xfrm>
            <a:off x="8461460" y="4726725"/>
            <a:ext cx="548700" cy="309300"/>
          </a:xfrm>
          <a:prstGeom prst="rect">
            <a:avLst/>
          </a:prstGeom>
          <a:noFill/>
          <a:ln>
            <a:noFill/>
          </a:ln>
        </p:spPr>
        <p:txBody>
          <a:bodyPr anchorCtr="0" anchor="ctr" bIns="91425" lIns="91425" spcFirstLastPara="1" rIns="91425" wrap="square" tIns="91425">
            <a:noAutofit/>
          </a:bodyPr>
          <a:lstStyle>
            <a:lvl1pPr lvl="0" rtl="0" algn="r">
              <a:buNone/>
              <a:defRPr sz="900">
                <a:solidFill>
                  <a:schemeClr val="dk1"/>
                </a:solidFill>
                <a:latin typeface="DM Sans"/>
                <a:ea typeface="DM Sans"/>
                <a:cs typeface="DM Sans"/>
                <a:sym typeface="DM Sans"/>
              </a:defRPr>
            </a:lvl1pPr>
            <a:lvl2pPr lvl="1" rtl="0" algn="r">
              <a:buNone/>
              <a:defRPr sz="900">
                <a:solidFill>
                  <a:schemeClr val="dk1"/>
                </a:solidFill>
                <a:latin typeface="DM Sans"/>
                <a:ea typeface="DM Sans"/>
                <a:cs typeface="DM Sans"/>
                <a:sym typeface="DM Sans"/>
              </a:defRPr>
            </a:lvl2pPr>
            <a:lvl3pPr lvl="2" rtl="0" algn="r">
              <a:buNone/>
              <a:defRPr sz="900">
                <a:solidFill>
                  <a:schemeClr val="dk1"/>
                </a:solidFill>
                <a:latin typeface="DM Sans"/>
                <a:ea typeface="DM Sans"/>
                <a:cs typeface="DM Sans"/>
                <a:sym typeface="DM Sans"/>
              </a:defRPr>
            </a:lvl3pPr>
            <a:lvl4pPr lvl="3" rtl="0" algn="r">
              <a:buNone/>
              <a:defRPr sz="900">
                <a:solidFill>
                  <a:schemeClr val="dk1"/>
                </a:solidFill>
                <a:latin typeface="DM Sans"/>
                <a:ea typeface="DM Sans"/>
                <a:cs typeface="DM Sans"/>
                <a:sym typeface="DM Sans"/>
              </a:defRPr>
            </a:lvl4pPr>
            <a:lvl5pPr lvl="4" rtl="0" algn="r">
              <a:buNone/>
              <a:defRPr sz="900">
                <a:solidFill>
                  <a:schemeClr val="dk1"/>
                </a:solidFill>
                <a:latin typeface="DM Sans"/>
                <a:ea typeface="DM Sans"/>
                <a:cs typeface="DM Sans"/>
                <a:sym typeface="DM Sans"/>
              </a:defRPr>
            </a:lvl5pPr>
            <a:lvl6pPr lvl="5" rtl="0" algn="r">
              <a:buNone/>
              <a:defRPr sz="900">
                <a:solidFill>
                  <a:schemeClr val="dk1"/>
                </a:solidFill>
                <a:latin typeface="DM Sans"/>
                <a:ea typeface="DM Sans"/>
                <a:cs typeface="DM Sans"/>
                <a:sym typeface="DM Sans"/>
              </a:defRPr>
            </a:lvl6pPr>
            <a:lvl7pPr lvl="6" rtl="0" algn="r">
              <a:buNone/>
              <a:defRPr sz="900">
                <a:solidFill>
                  <a:schemeClr val="dk1"/>
                </a:solidFill>
                <a:latin typeface="DM Sans"/>
                <a:ea typeface="DM Sans"/>
                <a:cs typeface="DM Sans"/>
                <a:sym typeface="DM Sans"/>
              </a:defRPr>
            </a:lvl7pPr>
            <a:lvl8pPr lvl="7" rtl="0" algn="r">
              <a:buNone/>
              <a:defRPr sz="900">
                <a:solidFill>
                  <a:schemeClr val="dk1"/>
                </a:solidFill>
                <a:latin typeface="DM Sans"/>
                <a:ea typeface="DM Sans"/>
                <a:cs typeface="DM Sans"/>
                <a:sym typeface="DM Sans"/>
              </a:defRPr>
            </a:lvl8pPr>
            <a:lvl9pPr lvl="8" rtl="0" algn="r">
              <a:buNone/>
              <a:defRPr sz="9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56" name="Google Shape;256;p41"/>
          <p:cNvSpPr txBox="1"/>
          <p:nvPr>
            <p:ph idx="1" type="body"/>
          </p:nvPr>
        </p:nvSpPr>
        <p:spPr>
          <a:xfrm>
            <a:off x="2657270"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257" name="Google Shape;257;p41"/>
          <p:cNvSpPr txBox="1"/>
          <p:nvPr>
            <p:ph idx="2" type="body"/>
          </p:nvPr>
        </p:nvSpPr>
        <p:spPr>
          <a:xfrm>
            <a:off x="155625"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Tree>
  </p:cSld>
  <p:clrMapOvr>
    <a:masterClrMapping/>
  </p:clrMapOvr>
  <p:extLst>
    <p:ext uri="{DCECCB84-F9BA-43D5-87BE-67443E8EF086}">
      <p15:sldGuideLst>
        <p15:guide id="1" pos="154">
          <p15:clr>
            <a:srgbClr val="E46962"/>
          </p15:clr>
        </p15:guide>
        <p15:guide id="2" pos="5617">
          <p15:clr>
            <a:srgbClr val="E46962"/>
          </p15:clr>
        </p15:guide>
        <p15:guide id="3" orient="horz" pos="216">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Top">
  <p:cSld name="TITLE_1_1_1_1_1_2_1">
    <p:spTree>
      <p:nvGrpSpPr>
        <p:cNvPr id="258" name="Shape 258"/>
        <p:cNvGrpSpPr/>
        <p:nvPr/>
      </p:nvGrpSpPr>
      <p:grpSpPr>
        <a:xfrm>
          <a:off x="0" y="0"/>
          <a:ext cx="0" cy="0"/>
          <a:chOff x="0" y="0"/>
          <a:chExt cx="0" cy="0"/>
        </a:xfrm>
      </p:grpSpPr>
      <p:cxnSp>
        <p:nvCxnSpPr>
          <p:cNvPr id="259" name="Google Shape;259;p42"/>
          <p:cNvCxnSpPr/>
          <p:nvPr/>
        </p:nvCxnSpPr>
        <p:spPr>
          <a:xfrm>
            <a:off x="245938" y="4726725"/>
            <a:ext cx="8670900" cy="0"/>
          </a:xfrm>
          <a:prstGeom prst="straightConnector1">
            <a:avLst/>
          </a:prstGeom>
          <a:noFill/>
          <a:ln cap="flat" cmpd="sng" w="9525">
            <a:solidFill>
              <a:schemeClr val="dk1"/>
            </a:solidFill>
            <a:prstDash val="solid"/>
            <a:round/>
            <a:headEnd len="med" w="med" type="none"/>
            <a:tailEnd len="med" w="med" type="none"/>
          </a:ln>
        </p:spPr>
      </p:cxnSp>
      <p:sp>
        <p:nvSpPr>
          <p:cNvPr id="260" name="Google Shape;260;p42"/>
          <p:cNvSpPr txBox="1"/>
          <p:nvPr>
            <p:ph idx="12" type="sldNum"/>
          </p:nvPr>
        </p:nvSpPr>
        <p:spPr>
          <a:xfrm>
            <a:off x="8461460" y="4726725"/>
            <a:ext cx="548700" cy="309300"/>
          </a:xfrm>
          <a:prstGeom prst="rect">
            <a:avLst/>
          </a:prstGeom>
          <a:noFill/>
          <a:ln>
            <a:noFill/>
          </a:ln>
        </p:spPr>
        <p:txBody>
          <a:bodyPr anchorCtr="0" anchor="ctr" bIns="91425" lIns="91425" spcFirstLastPara="1" rIns="91425" wrap="square" tIns="91425">
            <a:noAutofit/>
          </a:bodyPr>
          <a:lstStyle>
            <a:lvl1pPr lvl="0" rtl="0" algn="r">
              <a:buNone/>
              <a:defRPr sz="900">
                <a:solidFill>
                  <a:schemeClr val="dk1"/>
                </a:solidFill>
                <a:latin typeface="DM Sans"/>
                <a:ea typeface="DM Sans"/>
                <a:cs typeface="DM Sans"/>
                <a:sym typeface="DM Sans"/>
              </a:defRPr>
            </a:lvl1pPr>
            <a:lvl2pPr lvl="1" rtl="0" algn="r">
              <a:buNone/>
              <a:defRPr sz="900">
                <a:solidFill>
                  <a:schemeClr val="dk1"/>
                </a:solidFill>
                <a:latin typeface="DM Sans"/>
                <a:ea typeface="DM Sans"/>
                <a:cs typeface="DM Sans"/>
                <a:sym typeface="DM Sans"/>
              </a:defRPr>
            </a:lvl2pPr>
            <a:lvl3pPr lvl="2" rtl="0" algn="r">
              <a:buNone/>
              <a:defRPr sz="900">
                <a:solidFill>
                  <a:schemeClr val="dk1"/>
                </a:solidFill>
                <a:latin typeface="DM Sans"/>
                <a:ea typeface="DM Sans"/>
                <a:cs typeface="DM Sans"/>
                <a:sym typeface="DM Sans"/>
              </a:defRPr>
            </a:lvl3pPr>
            <a:lvl4pPr lvl="3" rtl="0" algn="r">
              <a:buNone/>
              <a:defRPr sz="900">
                <a:solidFill>
                  <a:schemeClr val="dk1"/>
                </a:solidFill>
                <a:latin typeface="DM Sans"/>
                <a:ea typeface="DM Sans"/>
                <a:cs typeface="DM Sans"/>
                <a:sym typeface="DM Sans"/>
              </a:defRPr>
            </a:lvl4pPr>
            <a:lvl5pPr lvl="4" rtl="0" algn="r">
              <a:buNone/>
              <a:defRPr sz="900">
                <a:solidFill>
                  <a:schemeClr val="dk1"/>
                </a:solidFill>
                <a:latin typeface="DM Sans"/>
                <a:ea typeface="DM Sans"/>
                <a:cs typeface="DM Sans"/>
                <a:sym typeface="DM Sans"/>
              </a:defRPr>
            </a:lvl5pPr>
            <a:lvl6pPr lvl="5" rtl="0" algn="r">
              <a:buNone/>
              <a:defRPr sz="900">
                <a:solidFill>
                  <a:schemeClr val="dk1"/>
                </a:solidFill>
                <a:latin typeface="DM Sans"/>
                <a:ea typeface="DM Sans"/>
                <a:cs typeface="DM Sans"/>
                <a:sym typeface="DM Sans"/>
              </a:defRPr>
            </a:lvl6pPr>
            <a:lvl7pPr lvl="6" rtl="0" algn="r">
              <a:buNone/>
              <a:defRPr sz="900">
                <a:solidFill>
                  <a:schemeClr val="dk1"/>
                </a:solidFill>
                <a:latin typeface="DM Sans"/>
                <a:ea typeface="DM Sans"/>
                <a:cs typeface="DM Sans"/>
                <a:sym typeface="DM Sans"/>
              </a:defRPr>
            </a:lvl7pPr>
            <a:lvl8pPr lvl="7" rtl="0" algn="r">
              <a:buNone/>
              <a:defRPr sz="900">
                <a:solidFill>
                  <a:schemeClr val="dk1"/>
                </a:solidFill>
                <a:latin typeface="DM Sans"/>
                <a:ea typeface="DM Sans"/>
                <a:cs typeface="DM Sans"/>
                <a:sym typeface="DM Sans"/>
              </a:defRPr>
            </a:lvl8pPr>
            <a:lvl9pPr lvl="8" rtl="0" algn="r">
              <a:buNone/>
              <a:defRPr sz="9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61" name="Google Shape;261;p42"/>
          <p:cNvSpPr txBox="1"/>
          <p:nvPr>
            <p:ph idx="1" type="body"/>
          </p:nvPr>
        </p:nvSpPr>
        <p:spPr>
          <a:xfrm>
            <a:off x="2657270"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262" name="Google Shape;262;p42"/>
          <p:cNvSpPr txBox="1"/>
          <p:nvPr>
            <p:ph idx="2" type="body"/>
          </p:nvPr>
        </p:nvSpPr>
        <p:spPr>
          <a:xfrm>
            <a:off x="155625"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263" name="Google Shape;263;p42"/>
          <p:cNvSpPr txBox="1"/>
          <p:nvPr>
            <p:ph type="title"/>
          </p:nvPr>
        </p:nvSpPr>
        <p:spPr>
          <a:xfrm>
            <a:off x="146450" y="186948"/>
            <a:ext cx="4506900" cy="11895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4000"/>
              <a:buFont typeface="Lexend"/>
              <a:buNone/>
              <a:defRPr sz="4000">
                <a:latin typeface="Lexend"/>
                <a:ea typeface="Lexend"/>
                <a:cs typeface="Lexend"/>
                <a:sym typeface="Lexen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4" name="Google Shape;264;p42"/>
          <p:cNvSpPr txBox="1"/>
          <p:nvPr>
            <p:ph idx="3" type="body"/>
          </p:nvPr>
        </p:nvSpPr>
        <p:spPr>
          <a:xfrm>
            <a:off x="5028550" y="230050"/>
            <a:ext cx="3538200" cy="1739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DM Sans"/>
              <a:buChar char="●"/>
              <a:defRPr/>
            </a:lvl1pPr>
            <a:lvl2pPr indent="-304800" lvl="1" marL="914400">
              <a:spcBef>
                <a:spcPts val="0"/>
              </a:spcBef>
              <a:spcAft>
                <a:spcPts val="0"/>
              </a:spcAft>
              <a:buSzPts val="1200"/>
              <a:buFont typeface="DM Sans"/>
              <a:buChar char="○"/>
              <a:defRPr/>
            </a:lvl2pPr>
            <a:lvl3pPr indent="-304800" lvl="2" marL="1371600">
              <a:spcBef>
                <a:spcPts val="0"/>
              </a:spcBef>
              <a:spcAft>
                <a:spcPts val="0"/>
              </a:spcAft>
              <a:buSzPts val="1200"/>
              <a:buFont typeface="DM Sans"/>
              <a:buChar char="■"/>
              <a:defRPr/>
            </a:lvl3pPr>
            <a:lvl4pPr indent="-304800" lvl="3" marL="1828800">
              <a:spcBef>
                <a:spcPts val="0"/>
              </a:spcBef>
              <a:spcAft>
                <a:spcPts val="0"/>
              </a:spcAft>
              <a:buSzPts val="1200"/>
              <a:buFont typeface="DM Sans"/>
              <a:buChar char="●"/>
              <a:defRPr/>
            </a:lvl4pPr>
            <a:lvl5pPr indent="-304800" lvl="4" marL="2286000">
              <a:spcBef>
                <a:spcPts val="0"/>
              </a:spcBef>
              <a:spcAft>
                <a:spcPts val="0"/>
              </a:spcAft>
              <a:buSzPts val="1200"/>
              <a:buFont typeface="DM Sans"/>
              <a:buChar char="○"/>
              <a:defRPr/>
            </a:lvl5pPr>
            <a:lvl6pPr indent="-304800" lvl="5" marL="2743200">
              <a:spcBef>
                <a:spcPts val="0"/>
              </a:spcBef>
              <a:spcAft>
                <a:spcPts val="0"/>
              </a:spcAft>
              <a:buSzPts val="1200"/>
              <a:buFont typeface="DM Sans"/>
              <a:buChar char="■"/>
              <a:defRPr/>
            </a:lvl6pPr>
            <a:lvl7pPr indent="-304800" lvl="6" marL="3200400">
              <a:spcBef>
                <a:spcPts val="0"/>
              </a:spcBef>
              <a:spcAft>
                <a:spcPts val="0"/>
              </a:spcAft>
              <a:buSzPts val="1200"/>
              <a:buFont typeface="DM Sans"/>
              <a:buChar char="●"/>
              <a:defRPr/>
            </a:lvl7pPr>
            <a:lvl8pPr indent="-304800" lvl="7" marL="3657600">
              <a:spcBef>
                <a:spcPts val="0"/>
              </a:spcBef>
              <a:spcAft>
                <a:spcPts val="0"/>
              </a:spcAft>
              <a:buSzPts val="1200"/>
              <a:buFont typeface="DM Sans"/>
              <a:buChar char="○"/>
              <a:defRPr/>
            </a:lvl8pPr>
            <a:lvl9pPr indent="-304800" lvl="8" marL="4114800">
              <a:spcBef>
                <a:spcPts val="0"/>
              </a:spcBef>
              <a:spcAft>
                <a:spcPts val="0"/>
              </a:spcAft>
              <a:buSzPts val="1200"/>
              <a:buFont typeface="DM Sans"/>
              <a:buChar char="■"/>
              <a:defRPr/>
            </a:lvl9pPr>
          </a:lstStyle>
          <a:p/>
        </p:txBody>
      </p:sp>
    </p:spTree>
  </p:cSld>
  <p:clrMapOvr>
    <a:masterClrMapping/>
  </p:clrMapOvr>
  <p:extLst>
    <p:ext uri="{DCECCB84-F9BA-43D5-87BE-67443E8EF086}">
      <p15:sldGuideLst>
        <p15:guide id="1" pos="154">
          <p15:clr>
            <a:srgbClr val="E46962"/>
          </p15:clr>
        </p15:guide>
        <p15:guide id="2" pos="5617">
          <p15:clr>
            <a:srgbClr val="E46962"/>
          </p15:clr>
        </p15:guide>
        <p15:guide id="3" orient="horz" pos="216">
          <p15:clr>
            <a:srgbClr val="E46962"/>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Q">
  <p:cSld name="TITLE_1_1_1_1_1_2_1_2">
    <p:spTree>
      <p:nvGrpSpPr>
        <p:cNvPr id="265" name="Shape 265"/>
        <p:cNvGrpSpPr/>
        <p:nvPr/>
      </p:nvGrpSpPr>
      <p:grpSpPr>
        <a:xfrm>
          <a:off x="0" y="0"/>
          <a:ext cx="0" cy="0"/>
          <a:chOff x="0" y="0"/>
          <a:chExt cx="0" cy="0"/>
        </a:xfrm>
      </p:grpSpPr>
      <p:sp>
        <p:nvSpPr>
          <p:cNvPr id="266" name="Google Shape;266;p43"/>
          <p:cNvSpPr txBox="1"/>
          <p:nvPr>
            <p:ph idx="1" type="body"/>
          </p:nvPr>
        </p:nvSpPr>
        <p:spPr>
          <a:xfrm>
            <a:off x="5023625" y="657479"/>
            <a:ext cx="3538200" cy="826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DM Sans"/>
              <a:buChar char="●"/>
              <a:defRPr/>
            </a:lvl1pPr>
            <a:lvl2pPr indent="-304800" lvl="1" marL="914400">
              <a:spcBef>
                <a:spcPts val="0"/>
              </a:spcBef>
              <a:spcAft>
                <a:spcPts val="0"/>
              </a:spcAft>
              <a:buSzPts val="1200"/>
              <a:buFont typeface="DM Sans"/>
              <a:buChar char="○"/>
              <a:defRPr/>
            </a:lvl2pPr>
            <a:lvl3pPr indent="-304800" lvl="2" marL="1371600">
              <a:spcBef>
                <a:spcPts val="0"/>
              </a:spcBef>
              <a:spcAft>
                <a:spcPts val="0"/>
              </a:spcAft>
              <a:buSzPts val="1200"/>
              <a:buFont typeface="DM Sans"/>
              <a:buChar char="■"/>
              <a:defRPr/>
            </a:lvl3pPr>
            <a:lvl4pPr indent="-304800" lvl="3" marL="1828800">
              <a:spcBef>
                <a:spcPts val="0"/>
              </a:spcBef>
              <a:spcAft>
                <a:spcPts val="0"/>
              </a:spcAft>
              <a:buSzPts val="1200"/>
              <a:buFont typeface="DM Sans"/>
              <a:buChar char="●"/>
              <a:defRPr/>
            </a:lvl4pPr>
            <a:lvl5pPr indent="-304800" lvl="4" marL="2286000">
              <a:spcBef>
                <a:spcPts val="0"/>
              </a:spcBef>
              <a:spcAft>
                <a:spcPts val="0"/>
              </a:spcAft>
              <a:buSzPts val="1200"/>
              <a:buFont typeface="DM Sans"/>
              <a:buChar char="○"/>
              <a:defRPr/>
            </a:lvl5pPr>
            <a:lvl6pPr indent="-304800" lvl="5" marL="2743200">
              <a:spcBef>
                <a:spcPts val="0"/>
              </a:spcBef>
              <a:spcAft>
                <a:spcPts val="0"/>
              </a:spcAft>
              <a:buSzPts val="1200"/>
              <a:buFont typeface="DM Sans"/>
              <a:buChar char="■"/>
              <a:defRPr/>
            </a:lvl6pPr>
            <a:lvl7pPr indent="-304800" lvl="6" marL="3200400">
              <a:spcBef>
                <a:spcPts val="0"/>
              </a:spcBef>
              <a:spcAft>
                <a:spcPts val="0"/>
              </a:spcAft>
              <a:buSzPts val="1200"/>
              <a:buFont typeface="DM Sans"/>
              <a:buChar char="●"/>
              <a:defRPr/>
            </a:lvl7pPr>
            <a:lvl8pPr indent="-304800" lvl="7" marL="3657600">
              <a:spcBef>
                <a:spcPts val="0"/>
              </a:spcBef>
              <a:spcAft>
                <a:spcPts val="0"/>
              </a:spcAft>
              <a:buSzPts val="1200"/>
              <a:buFont typeface="DM Sans"/>
              <a:buChar char="○"/>
              <a:defRPr/>
            </a:lvl8pPr>
            <a:lvl9pPr indent="-304800" lvl="8" marL="4114800">
              <a:spcBef>
                <a:spcPts val="0"/>
              </a:spcBef>
              <a:spcAft>
                <a:spcPts val="0"/>
              </a:spcAft>
              <a:buSzPts val="1200"/>
              <a:buFont typeface="DM Sans"/>
              <a:buChar char="■"/>
              <a:defRPr/>
            </a:lvl9pPr>
          </a:lstStyle>
          <a:p/>
        </p:txBody>
      </p:sp>
      <p:cxnSp>
        <p:nvCxnSpPr>
          <p:cNvPr id="267" name="Google Shape;267;p43"/>
          <p:cNvCxnSpPr/>
          <p:nvPr/>
        </p:nvCxnSpPr>
        <p:spPr>
          <a:xfrm>
            <a:off x="245938" y="4726725"/>
            <a:ext cx="8670900" cy="0"/>
          </a:xfrm>
          <a:prstGeom prst="straightConnector1">
            <a:avLst/>
          </a:prstGeom>
          <a:noFill/>
          <a:ln cap="flat" cmpd="sng" w="9525">
            <a:solidFill>
              <a:schemeClr val="dk1"/>
            </a:solidFill>
            <a:prstDash val="solid"/>
            <a:round/>
            <a:headEnd len="med" w="med" type="none"/>
            <a:tailEnd len="med" w="med" type="none"/>
          </a:ln>
        </p:spPr>
      </p:cxnSp>
      <p:sp>
        <p:nvSpPr>
          <p:cNvPr id="268" name="Google Shape;268;p43"/>
          <p:cNvSpPr txBox="1"/>
          <p:nvPr>
            <p:ph idx="12" type="sldNum"/>
          </p:nvPr>
        </p:nvSpPr>
        <p:spPr>
          <a:xfrm>
            <a:off x="8461460" y="4726725"/>
            <a:ext cx="548700" cy="309300"/>
          </a:xfrm>
          <a:prstGeom prst="rect">
            <a:avLst/>
          </a:prstGeom>
          <a:noFill/>
          <a:ln>
            <a:noFill/>
          </a:ln>
        </p:spPr>
        <p:txBody>
          <a:bodyPr anchorCtr="0" anchor="ctr" bIns="91425" lIns="91425" spcFirstLastPara="1" rIns="91425" wrap="square" tIns="91425">
            <a:noAutofit/>
          </a:bodyPr>
          <a:lstStyle>
            <a:lvl1pPr lvl="0" rtl="0" algn="r">
              <a:buNone/>
              <a:defRPr sz="900">
                <a:solidFill>
                  <a:schemeClr val="dk1"/>
                </a:solidFill>
                <a:latin typeface="DM Sans"/>
                <a:ea typeface="DM Sans"/>
                <a:cs typeface="DM Sans"/>
                <a:sym typeface="DM Sans"/>
              </a:defRPr>
            </a:lvl1pPr>
            <a:lvl2pPr lvl="1" rtl="0" algn="r">
              <a:buNone/>
              <a:defRPr sz="900">
                <a:solidFill>
                  <a:schemeClr val="dk1"/>
                </a:solidFill>
                <a:latin typeface="DM Sans"/>
                <a:ea typeface="DM Sans"/>
                <a:cs typeface="DM Sans"/>
                <a:sym typeface="DM Sans"/>
              </a:defRPr>
            </a:lvl2pPr>
            <a:lvl3pPr lvl="2" rtl="0" algn="r">
              <a:buNone/>
              <a:defRPr sz="900">
                <a:solidFill>
                  <a:schemeClr val="dk1"/>
                </a:solidFill>
                <a:latin typeface="DM Sans"/>
                <a:ea typeface="DM Sans"/>
                <a:cs typeface="DM Sans"/>
                <a:sym typeface="DM Sans"/>
              </a:defRPr>
            </a:lvl3pPr>
            <a:lvl4pPr lvl="3" rtl="0" algn="r">
              <a:buNone/>
              <a:defRPr sz="900">
                <a:solidFill>
                  <a:schemeClr val="dk1"/>
                </a:solidFill>
                <a:latin typeface="DM Sans"/>
                <a:ea typeface="DM Sans"/>
                <a:cs typeface="DM Sans"/>
                <a:sym typeface="DM Sans"/>
              </a:defRPr>
            </a:lvl4pPr>
            <a:lvl5pPr lvl="4" rtl="0" algn="r">
              <a:buNone/>
              <a:defRPr sz="900">
                <a:solidFill>
                  <a:schemeClr val="dk1"/>
                </a:solidFill>
                <a:latin typeface="DM Sans"/>
                <a:ea typeface="DM Sans"/>
                <a:cs typeface="DM Sans"/>
                <a:sym typeface="DM Sans"/>
              </a:defRPr>
            </a:lvl5pPr>
            <a:lvl6pPr lvl="5" rtl="0" algn="r">
              <a:buNone/>
              <a:defRPr sz="900">
                <a:solidFill>
                  <a:schemeClr val="dk1"/>
                </a:solidFill>
                <a:latin typeface="DM Sans"/>
                <a:ea typeface="DM Sans"/>
                <a:cs typeface="DM Sans"/>
                <a:sym typeface="DM Sans"/>
              </a:defRPr>
            </a:lvl6pPr>
            <a:lvl7pPr lvl="6" rtl="0" algn="r">
              <a:buNone/>
              <a:defRPr sz="900">
                <a:solidFill>
                  <a:schemeClr val="dk1"/>
                </a:solidFill>
                <a:latin typeface="DM Sans"/>
                <a:ea typeface="DM Sans"/>
                <a:cs typeface="DM Sans"/>
                <a:sym typeface="DM Sans"/>
              </a:defRPr>
            </a:lvl7pPr>
            <a:lvl8pPr lvl="7" rtl="0" algn="r">
              <a:buNone/>
              <a:defRPr sz="900">
                <a:solidFill>
                  <a:schemeClr val="dk1"/>
                </a:solidFill>
                <a:latin typeface="DM Sans"/>
                <a:ea typeface="DM Sans"/>
                <a:cs typeface="DM Sans"/>
                <a:sym typeface="DM Sans"/>
              </a:defRPr>
            </a:lvl8pPr>
            <a:lvl9pPr lvl="8" rtl="0" algn="r">
              <a:buNone/>
              <a:defRPr sz="9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69" name="Google Shape;269;p43"/>
          <p:cNvSpPr txBox="1"/>
          <p:nvPr>
            <p:ph idx="2" type="body"/>
          </p:nvPr>
        </p:nvSpPr>
        <p:spPr>
          <a:xfrm>
            <a:off x="2657270"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270" name="Google Shape;270;p43"/>
          <p:cNvSpPr txBox="1"/>
          <p:nvPr>
            <p:ph idx="3" type="body"/>
          </p:nvPr>
        </p:nvSpPr>
        <p:spPr>
          <a:xfrm>
            <a:off x="155625"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271" name="Google Shape;271;p43"/>
          <p:cNvSpPr txBox="1"/>
          <p:nvPr>
            <p:ph type="title"/>
          </p:nvPr>
        </p:nvSpPr>
        <p:spPr>
          <a:xfrm>
            <a:off x="146450" y="186948"/>
            <a:ext cx="4506900" cy="12972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4000"/>
              <a:buFont typeface="Lexend"/>
              <a:buNone/>
              <a:defRPr sz="4000">
                <a:latin typeface="Lexend"/>
                <a:ea typeface="Lexend"/>
                <a:cs typeface="Lexend"/>
                <a:sym typeface="Lexen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2" name="Google Shape;272;p43"/>
          <p:cNvSpPr txBox="1"/>
          <p:nvPr>
            <p:ph idx="4" type="subTitle"/>
          </p:nvPr>
        </p:nvSpPr>
        <p:spPr>
          <a:xfrm>
            <a:off x="5023625" y="218925"/>
            <a:ext cx="3538200" cy="3093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Lexend Light"/>
              <a:buNone/>
              <a:defRPr sz="1600">
                <a:latin typeface="Lexend Light"/>
                <a:ea typeface="Lexend Light"/>
                <a:cs typeface="Lexend Light"/>
                <a:sym typeface="Lexend Light"/>
              </a:defRPr>
            </a:lvl1pPr>
            <a:lvl2pPr lvl="1">
              <a:spcBef>
                <a:spcPts val="0"/>
              </a:spcBef>
              <a:spcAft>
                <a:spcPts val="0"/>
              </a:spcAft>
              <a:buSzPts val="1200"/>
              <a:buFont typeface="DM Sans SemiBold"/>
              <a:buNone/>
              <a:defRPr>
                <a:latin typeface="DM Sans SemiBold"/>
                <a:ea typeface="DM Sans SemiBold"/>
                <a:cs typeface="DM Sans SemiBold"/>
                <a:sym typeface="DM Sans SemiBold"/>
              </a:defRPr>
            </a:lvl2pPr>
            <a:lvl3pPr lvl="2">
              <a:spcBef>
                <a:spcPts val="0"/>
              </a:spcBef>
              <a:spcAft>
                <a:spcPts val="0"/>
              </a:spcAft>
              <a:buSzPts val="1200"/>
              <a:buFont typeface="DM Sans SemiBold"/>
              <a:buNone/>
              <a:defRPr>
                <a:latin typeface="DM Sans SemiBold"/>
                <a:ea typeface="DM Sans SemiBold"/>
                <a:cs typeface="DM Sans SemiBold"/>
                <a:sym typeface="DM Sans SemiBold"/>
              </a:defRPr>
            </a:lvl3pPr>
            <a:lvl4pPr lvl="3">
              <a:spcBef>
                <a:spcPts val="0"/>
              </a:spcBef>
              <a:spcAft>
                <a:spcPts val="0"/>
              </a:spcAft>
              <a:buSzPts val="1200"/>
              <a:buFont typeface="DM Sans SemiBold"/>
              <a:buNone/>
              <a:defRPr>
                <a:latin typeface="DM Sans SemiBold"/>
                <a:ea typeface="DM Sans SemiBold"/>
                <a:cs typeface="DM Sans SemiBold"/>
                <a:sym typeface="DM Sans SemiBold"/>
              </a:defRPr>
            </a:lvl4pPr>
            <a:lvl5pPr lvl="4">
              <a:spcBef>
                <a:spcPts val="0"/>
              </a:spcBef>
              <a:spcAft>
                <a:spcPts val="0"/>
              </a:spcAft>
              <a:buSzPts val="1200"/>
              <a:buFont typeface="DM Sans SemiBold"/>
              <a:buNone/>
              <a:defRPr>
                <a:latin typeface="DM Sans SemiBold"/>
                <a:ea typeface="DM Sans SemiBold"/>
                <a:cs typeface="DM Sans SemiBold"/>
                <a:sym typeface="DM Sans SemiBold"/>
              </a:defRPr>
            </a:lvl5pPr>
            <a:lvl6pPr lvl="5">
              <a:spcBef>
                <a:spcPts val="0"/>
              </a:spcBef>
              <a:spcAft>
                <a:spcPts val="0"/>
              </a:spcAft>
              <a:buSzPts val="1200"/>
              <a:buFont typeface="DM Sans SemiBold"/>
              <a:buNone/>
              <a:defRPr>
                <a:latin typeface="DM Sans SemiBold"/>
                <a:ea typeface="DM Sans SemiBold"/>
                <a:cs typeface="DM Sans SemiBold"/>
                <a:sym typeface="DM Sans SemiBold"/>
              </a:defRPr>
            </a:lvl6pPr>
            <a:lvl7pPr lvl="6">
              <a:spcBef>
                <a:spcPts val="0"/>
              </a:spcBef>
              <a:spcAft>
                <a:spcPts val="0"/>
              </a:spcAft>
              <a:buSzPts val="1200"/>
              <a:buFont typeface="DM Sans SemiBold"/>
              <a:buNone/>
              <a:defRPr>
                <a:latin typeface="DM Sans SemiBold"/>
                <a:ea typeface="DM Sans SemiBold"/>
                <a:cs typeface="DM Sans SemiBold"/>
                <a:sym typeface="DM Sans SemiBold"/>
              </a:defRPr>
            </a:lvl7pPr>
            <a:lvl8pPr lvl="7">
              <a:spcBef>
                <a:spcPts val="0"/>
              </a:spcBef>
              <a:spcAft>
                <a:spcPts val="0"/>
              </a:spcAft>
              <a:buSzPts val="1200"/>
              <a:buFont typeface="DM Sans SemiBold"/>
              <a:buNone/>
              <a:defRPr>
                <a:latin typeface="DM Sans SemiBold"/>
                <a:ea typeface="DM Sans SemiBold"/>
                <a:cs typeface="DM Sans SemiBold"/>
                <a:sym typeface="DM Sans SemiBold"/>
              </a:defRPr>
            </a:lvl8pPr>
            <a:lvl9pPr lvl="8">
              <a:spcBef>
                <a:spcPts val="0"/>
              </a:spcBef>
              <a:spcAft>
                <a:spcPts val="0"/>
              </a:spcAft>
              <a:buSzPts val="1200"/>
              <a:buFont typeface="DM Sans SemiBold"/>
              <a:buNone/>
              <a:defRPr>
                <a:latin typeface="DM Sans SemiBold"/>
                <a:ea typeface="DM Sans SemiBold"/>
                <a:cs typeface="DM Sans SemiBold"/>
                <a:sym typeface="DM Sans SemiBold"/>
              </a:defRPr>
            </a:lvl9pPr>
          </a:lstStyle>
          <a:p/>
        </p:txBody>
      </p:sp>
      <p:sp>
        <p:nvSpPr>
          <p:cNvPr id="273" name="Google Shape;273;p43"/>
          <p:cNvSpPr txBox="1"/>
          <p:nvPr>
            <p:ph idx="5" type="body"/>
          </p:nvPr>
        </p:nvSpPr>
        <p:spPr>
          <a:xfrm>
            <a:off x="5023625" y="2214467"/>
            <a:ext cx="3538200" cy="826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DM Sans"/>
              <a:buChar char="●"/>
              <a:defRPr/>
            </a:lvl1pPr>
            <a:lvl2pPr indent="-304800" lvl="1" marL="914400">
              <a:spcBef>
                <a:spcPts val="0"/>
              </a:spcBef>
              <a:spcAft>
                <a:spcPts val="0"/>
              </a:spcAft>
              <a:buSzPts val="1200"/>
              <a:buFont typeface="DM Sans"/>
              <a:buChar char="○"/>
              <a:defRPr/>
            </a:lvl2pPr>
            <a:lvl3pPr indent="-304800" lvl="2" marL="1371600">
              <a:spcBef>
                <a:spcPts val="0"/>
              </a:spcBef>
              <a:spcAft>
                <a:spcPts val="0"/>
              </a:spcAft>
              <a:buSzPts val="1200"/>
              <a:buFont typeface="DM Sans"/>
              <a:buChar char="■"/>
              <a:defRPr/>
            </a:lvl3pPr>
            <a:lvl4pPr indent="-304800" lvl="3" marL="1828800">
              <a:spcBef>
                <a:spcPts val="0"/>
              </a:spcBef>
              <a:spcAft>
                <a:spcPts val="0"/>
              </a:spcAft>
              <a:buSzPts val="1200"/>
              <a:buFont typeface="DM Sans"/>
              <a:buChar char="●"/>
              <a:defRPr/>
            </a:lvl4pPr>
            <a:lvl5pPr indent="-304800" lvl="4" marL="2286000">
              <a:spcBef>
                <a:spcPts val="0"/>
              </a:spcBef>
              <a:spcAft>
                <a:spcPts val="0"/>
              </a:spcAft>
              <a:buSzPts val="1200"/>
              <a:buFont typeface="DM Sans"/>
              <a:buChar char="○"/>
              <a:defRPr/>
            </a:lvl5pPr>
            <a:lvl6pPr indent="-304800" lvl="5" marL="2743200">
              <a:spcBef>
                <a:spcPts val="0"/>
              </a:spcBef>
              <a:spcAft>
                <a:spcPts val="0"/>
              </a:spcAft>
              <a:buSzPts val="1200"/>
              <a:buFont typeface="DM Sans"/>
              <a:buChar char="■"/>
              <a:defRPr/>
            </a:lvl6pPr>
            <a:lvl7pPr indent="-304800" lvl="6" marL="3200400">
              <a:spcBef>
                <a:spcPts val="0"/>
              </a:spcBef>
              <a:spcAft>
                <a:spcPts val="0"/>
              </a:spcAft>
              <a:buSzPts val="1200"/>
              <a:buFont typeface="DM Sans"/>
              <a:buChar char="●"/>
              <a:defRPr/>
            </a:lvl7pPr>
            <a:lvl8pPr indent="-304800" lvl="7" marL="3657600">
              <a:spcBef>
                <a:spcPts val="0"/>
              </a:spcBef>
              <a:spcAft>
                <a:spcPts val="0"/>
              </a:spcAft>
              <a:buSzPts val="1200"/>
              <a:buFont typeface="DM Sans"/>
              <a:buChar char="○"/>
              <a:defRPr/>
            </a:lvl8pPr>
            <a:lvl9pPr indent="-304800" lvl="8" marL="4114800">
              <a:spcBef>
                <a:spcPts val="0"/>
              </a:spcBef>
              <a:spcAft>
                <a:spcPts val="0"/>
              </a:spcAft>
              <a:buSzPts val="1200"/>
              <a:buFont typeface="DM Sans"/>
              <a:buChar char="■"/>
              <a:defRPr/>
            </a:lvl9pPr>
          </a:lstStyle>
          <a:p/>
        </p:txBody>
      </p:sp>
      <p:sp>
        <p:nvSpPr>
          <p:cNvPr id="274" name="Google Shape;274;p43"/>
          <p:cNvSpPr txBox="1"/>
          <p:nvPr>
            <p:ph idx="6" type="subTitle"/>
          </p:nvPr>
        </p:nvSpPr>
        <p:spPr>
          <a:xfrm>
            <a:off x="5023625" y="1775913"/>
            <a:ext cx="3538200" cy="3093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Lexend Light"/>
              <a:buNone/>
              <a:defRPr sz="1600">
                <a:latin typeface="Lexend Light"/>
                <a:ea typeface="Lexend Light"/>
                <a:cs typeface="Lexend Light"/>
                <a:sym typeface="Lexend Light"/>
              </a:defRPr>
            </a:lvl1pPr>
            <a:lvl2pPr lvl="1">
              <a:spcBef>
                <a:spcPts val="0"/>
              </a:spcBef>
              <a:spcAft>
                <a:spcPts val="0"/>
              </a:spcAft>
              <a:buSzPts val="1200"/>
              <a:buFont typeface="DM Sans SemiBold"/>
              <a:buNone/>
              <a:defRPr>
                <a:latin typeface="DM Sans SemiBold"/>
                <a:ea typeface="DM Sans SemiBold"/>
                <a:cs typeface="DM Sans SemiBold"/>
                <a:sym typeface="DM Sans SemiBold"/>
              </a:defRPr>
            </a:lvl2pPr>
            <a:lvl3pPr lvl="2">
              <a:spcBef>
                <a:spcPts val="0"/>
              </a:spcBef>
              <a:spcAft>
                <a:spcPts val="0"/>
              </a:spcAft>
              <a:buSzPts val="1200"/>
              <a:buFont typeface="DM Sans SemiBold"/>
              <a:buNone/>
              <a:defRPr>
                <a:latin typeface="DM Sans SemiBold"/>
                <a:ea typeface="DM Sans SemiBold"/>
                <a:cs typeface="DM Sans SemiBold"/>
                <a:sym typeface="DM Sans SemiBold"/>
              </a:defRPr>
            </a:lvl3pPr>
            <a:lvl4pPr lvl="3">
              <a:spcBef>
                <a:spcPts val="0"/>
              </a:spcBef>
              <a:spcAft>
                <a:spcPts val="0"/>
              </a:spcAft>
              <a:buSzPts val="1200"/>
              <a:buFont typeface="DM Sans SemiBold"/>
              <a:buNone/>
              <a:defRPr>
                <a:latin typeface="DM Sans SemiBold"/>
                <a:ea typeface="DM Sans SemiBold"/>
                <a:cs typeface="DM Sans SemiBold"/>
                <a:sym typeface="DM Sans SemiBold"/>
              </a:defRPr>
            </a:lvl4pPr>
            <a:lvl5pPr lvl="4">
              <a:spcBef>
                <a:spcPts val="0"/>
              </a:spcBef>
              <a:spcAft>
                <a:spcPts val="0"/>
              </a:spcAft>
              <a:buSzPts val="1200"/>
              <a:buFont typeface="DM Sans SemiBold"/>
              <a:buNone/>
              <a:defRPr>
                <a:latin typeface="DM Sans SemiBold"/>
                <a:ea typeface="DM Sans SemiBold"/>
                <a:cs typeface="DM Sans SemiBold"/>
                <a:sym typeface="DM Sans SemiBold"/>
              </a:defRPr>
            </a:lvl5pPr>
            <a:lvl6pPr lvl="5">
              <a:spcBef>
                <a:spcPts val="0"/>
              </a:spcBef>
              <a:spcAft>
                <a:spcPts val="0"/>
              </a:spcAft>
              <a:buSzPts val="1200"/>
              <a:buFont typeface="DM Sans SemiBold"/>
              <a:buNone/>
              <a:defRPr>
                <a:latin typeface="DM Sans SemiBold"/>
                <a:ea typeface="DM Sans SemiBold"/>
                <a:cs typeface="DM Sans SemiBold"/>
                <a:sym typeface="DM Sans SemiBold"/>
              </a:defRPr>
            </a:lvl6pPr>
            <a:lvl7pPr lvl="6">
              <a:spcBef>
                <a:spcPts val="0"/>
              </a:spcBef>
              <a:spcAft>
                <a:spcPts val="0"/>
              </a:spcAft>
              <a:buSzPts val="1200"/>
              <a:buFont typeface="DM Sans SemiBold"/>
              <a:buNone/>
              <a:defRPr>
                <a:latin typeface="DM Sans SemiBold"/>
                <a:ea typeface="DM Sans SemiBold"/>
                <a:cs typeface="DM Sans SemiBold"/>
                <a:sym typeface="DM Sans SemiBold"/>
              </a:defRPr>
            </a:lvl7pPr>
            <a:lvl8pPr lvl="7">
              <a:spcBef>
                <a:spcPts val="0"/>
              </a:spcBef>
              <a:spcAft>
                <a:spcPts val="0"/>
              </a:spcAft>
              <a:buSzPts val="1200"/>
              <a:buFont typeface="DM Sans SemiBold"/>
              <a:buNone/>
              <a:defRPr>
                <a:latin typeface="DM Sans SemiBold"/>
                <a:ea typeface="DM Sans SemiBold"/>
                <a:cs typeface="DM Sans SemiBold"/>
                <a:sym typeface="DM Sans SemiBold"/>
              </a:defRPr>
            </a:lvl8pPr>
            <a:lvl9pPr lvl="8">
              <a:spcBef>
                <a:spcPts val="0"/>
              </a:spcBef>
              <a:spcAft>
                <a:spcPts val="0"/>
              </a:spcAft>
              <a:buSzPts val="1200"/>
              <a:buFont typeface="DM Sans SemiBold"/>
              <a:buNone/>
              <a:defRPr>
                <a:latin typeface="DM Sans SemiBold"/>
                <a:ea typeface="DM Sans SemiBold"/>
                <a:cs typeface="DM Sans SemiBold"/>
                <a:sym typeface="DM Sans SemiBold"/>
              </a:defRPr>
            </a:lvl9pPr>
          </a:lstStyle>
          <a:p/>
        </p:txBody>
      </p:sp>
      <p:sp>
        <p:nvSpPr>
          <p:cNvPr id="275" name="Google Shape;275;p43"/>
          <p:cNvSpPr txBox="1"/>
          <p:nvPr>
            <p:ph idx="7" type="body"/>
          </p:nvPr>
        </p:nvSpPr>
        <p:spPr>
          <a:xfrm>
            <a:off x="5023625" y="3771454"/>
            <a:ext cx="3538200" cy="826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DM Sans"/>
              <a:buChar char="●"/>
              <a:defRPr/>
            </a:lvl1pPr>
            <a:lvl2pPr indent="-304800" lvl="1" marL="914400">
              <a:spcBef>
                <a:spcPts val="0"/>
              </a:spcBef>
              <a:spcAft>
                <a:spcPts val="0"/>
              </a:spcAft>
              <a:buSzPts val="1200"/>
              <a:buFont typeface="DM Sans"/>
              <a:buChar char="○"/>
              <a:defRPr/>
            </a:lvl2pPr>
            <a:lvl3pPr indent="-304800" lvl="2" marL="1371600">
              <a:spcBef>
                <a:spcPts val="0"/>
              </a:spcBef>
              <a:spcAft>
                <a:spcPts val="0"/>
              </a:spcAft>
              <a:buSzPts val="1200"/>
              <a:buFont typeface="DM Sans"/>
              <a:buChar char="■"/>
              <a:defRPr/>
            </a:lvl3pPr>
            <a:lvl4pPr indent="-304800" lvl="3" marL="1828800">
              <a:spcBef>
                <a:spcPts val="0"/>
              </a:spcBef>
              <a:spcAft>
                <a:spcPts val="0"/>
              </a:spcAft>
              <a:buSzPts val="1200"/>
              <a:buFont typeface="DM Sans"/>
              <a:buChar char="●"/>
              <a:defRPr/>
            </a:lvl4pPr>
            <a:lvl5pPr indent="-304800" lvl="4" marL="2286000">
              <a:spcBef>
                <a:spcPts val="0"/>
              </a:spcBef>
              <a:spcAft>
                <a:spcPts val="0"/>
              </a:spcAft>
              <a:buSzPts val="1200"/>
              <a:buFont typeface="DM Sans"/>
              <a:buChar char="○"/>
              <a:defRPr/>
            </a:lvl5pPr>
            <a:lvl6pPr indent="-304800" lvl="5" marL="2743200">
              <a:spcBef>
                <a:spcPts val="0"/>
              </a:spcBef>
              <a:spcAft>
                <a:spcPts val="0"/>
              </a:spcAft>
              <a:buSzPts val="1200"/>
              <a:buFont typeface="DM Sans"/>
              <a:buChar char="■"/>
              <a:defRPr/>
            </a:lvl6pPr>
            <a:lvl7pPr indent="-304800" lvl="6" marL="3200400">
              <a:spcBef>
                <a:spcPts val="0"/>
              </a:spcBef>
              <a:spcAft>
                <a:spcPts val="0"/>
              </a:spcAft>
              <a:buSzPts val="1200"/>
              <a:buFont typeface="DM Sans"/>
              <a:buChar char="●"/>
              <a:defRPr/>
            </a:lvl7pPr>
            <a:lvl8pPr indent="-304800" lvl="7" marL="3657600">
              <a:spcBef>
                <a:spcPts val="0"/>
              </a:spcBef>
              <a:spcAft>
                <a:spcPts val="0"/>
              </a:spcAft>
              <a:buSzPts val="1200"/>
              <a:buFont typeface="DM Sans"/>
              <a:buChar char="○"/>
              <a:defRPr/>
            </a:lvl8pPr>
            <a:lvl9pPr indent="-304800" lvl="8" marL="4114800">
              <a:spcBef>
                <a:spcPts val="0"/>
              </a:spcBef>
              <a:spcAft>
                <a:spcPts val="0"/>
              </a:spcAft>
              <a:buSzPts val="1200"/>
              <a:buFont typeface="DM Sans"/>
              <a:buChar char="■"/>
              <a:defRPr/>
            </a:lvl9pPr>
          </a:lstStyle>
          <a:p/>
        </p:txBody>
      </p:sp>
      <p:sp>
        <p:nvSpPr>
          <p:cNvPr id="276" name="Google Shape;276;p43"/>
          <p:cNvSpPr txBox="1"/>
          <p:nvPr>
            <p:ph idx="8" type="subTitle"/>
          </p:nvPr>
        </p:nvSpPr>
        <p:spPr>
          <a:xfrm>
            <a:off x="5023625" y="3332900"/>
            <a:ext cx="3538200" cy="3093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Lexend Light"/>
              <a:buNone/>
              <a:defRPr sz="1600">
                <a:latin typeface="Lexend Light"/>
                <a:ea typeface="Lexend Light"/>
                <a:cs typeface="Lexend Light"/>
                <a:sym typeface="Lexend Light"/>
              </a:defRPr>
            </a:lvl1pPr>
            <a:lvl2pPr lvl="1">
              <a:spcBef>
                <a:spcPts val="0"/>
              </a:spcBef>
              <a:spcAft>
                <a:spcPts val="0"/>
              </a:spcAft>
              <a:buSzPts val="1200"/>
              <a:buFont typeface="DM Sans SemiBold"/>
              <a:buNone/>
              <a:defRPr>
                <a:latin typeface="DM Sans SemiBold"/>
                <a:ea typeface="DM Sans SemiBold"/>
                <a:cs typeface="DM Sans SemiBold"/>
                <a:sym typeface="DM Sans SemiBold"/>
              </a:defRPr>
            </a:lvl2pPr>
            <a:lvl3pPr lvl="2">
              <a:spcBef>
                <a:spcPts val="0"/>
              </a:spcBef>
              <a:spcAft>
                <a:spcPts val="0"/>
              </a:spcAft>
              <a:buSzPts val="1200"/>
              <a:buFont typeface="DM Sans SemiBold"/>
              <a:buNone/>
              <a:defRPr>
                <a:latin typeface="DM Sans SemiBold"/>
                <a:ea typeface="DM Sans SemiBold"/>
                <a:cs typeface="DM Sans SemiBold"/>
                <a:sym typeface="DM Sans SemiBold"/>
              </a:defRPr>
            </a:lvl3pPr>
            <a:lvl4pPr lvl="3">
              <a:spcBef>
                <a:spcPts val="0"/>
              </a:spcBef>
              <a:spcAft>
                <a:spcPts val="0"/>
              </a:spcAft>
              <a:buSzPts val="1200"/>
              <a:buFont typeface="DM Sans SemiBold"/>
              <a:buNone/>
              <a:defRPr>
                <a:latin typeface="DM Sans SemiBold"/>
                <a:ea typeface="DM Sans SemiBold"/>
                <a:cs typeface="DM Sans SemiBold"/>
                <a:sym typeface="DM Sans SemiBold"/>
              </a:defRPr>
            </a:lvl4pPr>
            <a:lvl5pPr lvl="4">
              <a:spcBef>
                <a:spcPts val="0"/>
              </a:spcBef>
              <a:spcAft>
                <a:spcPts val="0"/>
              </a:spcAft>
              <a:buSzPts val="1200"/>
              <a:buFont typeface="DM Sans SemiBold"/>
              <a:buNone/>
              <a:defRPr>
                <a:latin typeface="DM Sans SemiBold"/>
                <a:ea typeface="DM Sans SemiBold"/>
                <a:cs typeface="DM Sans SemiBold"/>
                <a:sym typeface="DM Sans SemiBold"/>
              </a:defRPr>
            </a:lvl5pPr>
            <a:lvl6pPr lvl="5">
              <a:spcBef>
                <a:spcPts val="0"/>
              </a:spcBef>
              <a:spcAft>
                <a:spcPts val="0"/>
              </a:spcAft>
              <a:buSzPts val="1200"/>
              <a:buFont typeface="DM Sans SemiBold"/>
              <a:buNone/>
              <a:defRPr>
                <a:latin typeface="DM Sans SemiBold"/>
                <a:ea typeface="DM Sans SemiBold"/>
                <a:cs typeface="DM Sans SemiBold"/>
                <a:sym typeface="DM Sans SemiBold"/>
              </a:defRPr>
            </a:lvl6pPr>
            <a:lvl7pPr lvl="6">
              <a:spcBef>
                <a:spcPts val="0"/>
              </a:spcBef>
              <a:spcAft>
                <a:spcPts val="0"/>
              </a:spcAft>
              <a:buSzPts val="1200"/>
              <a:buFont typeface="DM Sans SemiBold"/>
              <a:buNone/>
              <a:defRPr>
                <a:latin typeface="DM Sans SemiBold"/>
                <a:ea typeface="DM Sans SemiBold"/>
                <a:cs typeface="DM Sans SemiBold"/>
                <a:sym typeface="DM Sans SemiBold"/>
              </a:defRPr>
            </a:lvl7pPr>
            <a:lvl8pPr lvl="7">
              <a:spcBef>
                <a:spcPts val="0"/>
              </a:spcBef>
              <a:spcAft>
                <a:spcPts val="0"/>
              </a:spcAft>
              <a:buSzPts val="1200"/>
              <a:buFont typeface="DM Sans SemiBold"/>
              <a:buNone/>
              <a:defRPr>
                <a:latin typeface="DM Sans SemiBold"/>
                <a:ea typeface="DM Sans SemiBold"/>
                <a:cs typeface="DM Sans SemiBold"/>
                <a:sym typeface="DM Sans SemiBold"/>
              </a:defRPr>
            </a:lvl8pPr>
            <a:lvl9pPr lvl="8">
              <a:spcBef>
                <a:spcPts val="0"/>
              </a:spcBef>
              <a:spcAft>
                <a:spcPts val="0"/>
              </a:spcAft>
              <a:buSzPts val="1200"/>
              <a:buFont typeface="DM Sans SemiBold"/>
              <a:buNone/>
              <a:defRPr>
                <a:latin typeface="DM Sans SemiBold"/>
                <a:ea typeface="DM Sans SemiBold"/>
                <a:cs typeface="DM Sans SemiBold"/>
                <a:sym typeface="DM Sans SemiBold"/>
              </a:defRPr>
            </a:lvl9pPr>
          </a:lstStyle>
          <a:p/>
        </p:txBody>
      </p:sp>
    </p:spTree>
  </p:cSld>
  <p:clrMapOvr>
    <a:masterClrMapping/>
  </p:clrMapOvr>
  <p:extLst>
    <p:ext uri="{DCECCB84-F9BA-43D5-87BE-67443E8EF086}">
      <p15:sldGuideLst>
        <p15:guide id="1" pos="154">
          <p15:clr>
            <a:srgbClr val="E46962"/>
          </p15:clr>
        </p15:guide>
        <p15:guide id="2" pos="5617">
          <p15:clr>
            <a:srgbClr val="E46962"/>
          </p15:clr>
        </p15:guide>
        <p15:guide id="3" orient="horz" pos="216">
          <p15:clr>
            <a:srgbClr val="E46962"/>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ap">
  <p:cSld name="TITLE_1_1_1_1_1_2_1_1">
    <p:spTree>
      <p:nvGrpSpPr>
        <p:cNvPr id="277" name="Shape 277"/>
        <p:cNvGrpSpPr/>
        <p:nvPr/>
      </p:nvGrpSpPr>
      <p:grpSpPr>
        <a:xfrm>
          <a:off x="0" y="0"/>
          <a:ext cx="0" cy="0"/>
          <a:chOff x="0" y="0"/>
          <a:chExt cx="0" cy="0"/>
        </a:xfrm>
      </p:grpSpPr>
      <p:cxnSp>
        <p:nvCxnSpPr>
          <p:cNvPr id="278" name="Google Shape;278;p44"/>
          <p:cNvCxnSpPr/>
          <p:nvPr/>
        </p:nvCxnSpPr>
        <p:spPr>
          <a:xfrm>
            <a:off x="245938" y="4726725"/>
            <a:ext cx="8670900" cy="0"/>
          </a:xfrm>
          <a:prstGeom prst="straightConnector1">
            <a:avLst/>
          </a:prstGeom>
          <a:noFill/>
          <a:ln cap="flat" cmpd="sng" w="9525">
            <a:solidFill>
              <a:schemeClr val="dk1"/>
            </a:solidFill>
            <a:prstDash val="solid"/>
            <a:round/>
            <a:headEnd len="med" w="med" type="none"/>
            <a:tailEnd len="med" w="med" type="none"/>
          </a:ln>
        </p:spPr>
      </p:cxnSp>
      <p:sp>
        <p:nvSpPr>
          <p:cNvPr id="279" name="Google Shape;279;p44"/>
          <p:cNvSpPr txBox="1"/>
          <p:nvPr>
            <p:ph idx="12" type="sldNum"/>
          </p:nvPr>
        </p:nvSpPr>
        <p:spPr>
          <a:xfrm>
            <a:off x="8461460" y="4726725"/>
            <a:ext cx="548700" cy="309300"/>
          </a:xfrm>
          <a:prstGeom prst="rect">
            <a:avLst/>
          </a:prstGeom>
          <a:noFill/>
          <a:ln>
            <a:noFill/>
          </a:ln>
        </p:spPr>
        <p:txBody>
          <a:bodyPr anchorCtr="0" anchor="ctr" bIns="91425" lIns="91425" spcFirstLastPara="1" rIns="91425" wrap="square" tIns="91425">
            <a:noAutofit/>
          </a:bodyPr>
          <a:lstStyle>
            <a:lvl1pPr lvl="0" rtl="0" algn="r">
              <a:buNone/>
              <a:defRPr sz="900">
                <a:solidFill>
                  <a:schemeClr val="dk1"/>
                </a:solidFill>
                <a:latin typeface="DM Sans"/>
                <a:ea typeface="DM Sans"/>
                <a:cs typeface="DM Sans"/>
                <a:sym typeface="DM Sans"/>
              </a:defRPr>
            </a:lvl1pPr>
            <a:lvl2pPr lvl="1" rtl="0" algn="r">
              <a:buNone/>
              <a:defRPr sz="900">
                <a:solidFill>
                  <a:schemeClr val="dk1"/>
                </a:solidFill>
                <a:latin typeface="DM Sans"/>
                <a:ea typeface="DM Sans"/>
                <a:cs typeface="DM Sans"/>
                <a:sym typeface="DM Sans"/>
              </a:defRPr>
            </a:lvl2pPr>
            <a:lvl3pPr lvl="2" rtl="0" algn="r">
              <a:buNone/>
              <a:defRPr sz="900">
                <a:solidFill>
                  <a:schemeClr val="dk1"/>
                </a:solidFill>
                <a:latin typeface="DM Sans"/>
                <a:ea typeface="DM Sans"/>
                <a:cs typeface="DM Sans"/>
                <a:sym typeface="DM Sans"/>
              </a:defRPr>
            </a:lvl3pPr>
            <a:lvl4pPr lvl="3" rtl="0" algn="r">
              <a:buNone/>
              <a:defRPr sz="900">
                <a:solidFill>
                  <a:schemeClr val="dk1"/>
                </a:solidFill>
                <a:latin typeface="DM Sans"/>
                <a:ea typeface="DM Sans"/>
                <a:cs typeface="DM Sans"/>
                <a:sym typeface="DM Sans"/>
              </a:defRPr>
            </a:lvl4pPr>
            <a:lvl5pPr lvl="4" rtl="0" algn="r">
              <a:buNone/>
              <a:defRPr sz="900">
                <a:solidFill>
                  <a:schemeClr val="dk1"/>
                </a:solidFill>
                <a:latin typeface="DM Sans"/>
                <a:ea typeface="DM Sans"/>
                <a:cs typeface="DM Sans"/>
                <a:sym typeface="DM Sans"/>
              </a:defRPr>
            </a:lvl5pPr>
            <a:lvl6pPr lvl="5" rtl="0" algn="r">
              <a:buNone/>
              <a:defRPr sz="900">
                <a:solidFill>
                  <a:schemeClr val="dk1"/>
                </a:solidFill>
                <a:latin typeface="DM Sans"/>
                <a:ea typeface="DM Sans"/>
                <a:cs typeface="DM Sans"/>
                <a:sym typeface="DM Sans"/>
              </a:defRPr>
            </a:lvl6pPr>
            <a:lvl7pPr lvl="6" rtl="0" algn="r">
              <a:buNone/>
              <a:defRPr sz="900">
                <a:solidFill>
                  <a:schemeClr val="dk1"/>
                </a:solidFill>
                <a:latin typeface="DM Sans"/>
                <a:ea typeface="DM Sans"/>
                <a:cs typeface="DM Sans"/>
                <a:sym typeface="DM Sans"/>
              </a:defRPr>
            </a:lvl7pPr>
            <a:lvl8pPr lvl="7" rtl="0" algn="r">
              <a:buNone/>
              <a:defRPr sz="900">
                <a:solidFill>
                  <a:schemeClr val="dk1"/>
                </a:solidFill>
                <a:latin typeface="DM Sans"/>
                <a:ea typeface="DM Sans"/>
                <a:cs typeface="DM Sans"/>
                <a:sym typeface="DM Sans"/>
              </a:defRPr>
            </a:lvl8pPr>
            <a:lvl9pPr lvl="8" rtl="0" algn="r">
              <a:buNone/>
              <a:defRPr sz="9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80" name="Google Shape;280;p44"/>
          <p:cNvSpPr txBox="1"/>
          <p:nvPr>
            <p:ph idx="1" type="body"/>
          </p:nvPr>
        </p:nvSpPr>
        <p:spPr>
          <a:xfrm>
            <a:off x="2657270"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281" name="Google Shape;281;p44"/>
          <p:cNvSpPr txBox="1"/>
          <p:nvPr>
            <p:ph idx="2" type="body"/>
          </p:nvPr>
        </p:nvSpPr>
        <p:spPr>
          <a:xfrm>
            <a:off x="155625"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282" name="Google Shape;282;p44"/>
          <p:cNvSpPr txBox="1"/>
          <p:nvPr>
            <p:ph type="title"/>
          </p:nvPr>
        </p:nvSpPr>
        <p:spPr>
          <a:xfrm>
            <a:off x="146450" y="186949"/>
            <a:ext cx="4506900" cy="7356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SzPts val="4000"/>
              <a:buFont typeface="Lexend"/>
              <a:buNone/>
              <a:defRPr sz="4000">
                <a:latin typeface="Lexend"/>
                <a:ea typeface="Lexend"/>
                <a:cs typeface="Lexend"/>
                <a:sym typeface="Lexen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3" name="Google Shape;283;p44"/>
          <p:cNvSpPr txBox="1"/>
          <p:nvPr>
            <p:ph idx="3" type="body"/>
          </p:nvPr>
        </p:nvSpPr>
        <p:spPr>
          <a:xfrm>
            <a:off x="146450" y="2054029"/>
            <a:ext cx="3420000" cy="735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DM Sans"/>
              <a:buChar char="●"/>
              <a:defRPr/>
            </a:lvl1pPr>
            <a:lvl2pPr indent="-304800" lvl="1" marL="914400">
              <a:spcBef>
                <a:spcPts val="0"/>
              </a:spcBef>
              <a:spcAft>
                <a:spcPts val="0"/>
              </a:spcAft>
              <a:buSzPts val="1200"/>
              <a:buFont typeface="DM Sans"/>
              <a:buChar char="○"/>
              <a:defRPr/>
            </a:lvl2pPr>
            <a:lvl3pPr indent="-304800" lvl="2" marL="1371600">
              <a:spcBef>
                <a:spcPts val="0"/>
              </a:spcBef>
              <a:spcAft>
                <a:spcPts val="0"/>
              </a:spcAft>
              <a:buSzPts val="1200"/>
              <a:buFont typeface="DM Sans"/>
              <a:buChar char="■"/>
              <a:defRPr/>
            </a:lvl3pPr>
            <a:lvl4pPr indent="-304800" lvl="3" marL="1828800">
              <a:spcBef>
                <a:spcPts val="0"/>
              </a:spcBef>
              <a:spcAft>
                <a:spcPts val="0"/>
              </a:spcAft>
              <a:buSzPts val="1200"/>
              <a:buFont typeface="DM Sans"/>
              <a:buChar char="●"/>
              <a:defRPr/>
            </a:lvl4pPr>
            <a:lvl5pPr indent="-304800" lvl="4" marL="2286000">
              <a:spcBef>
                <a:spcPts val="0"/>
              </a:spcBef>
              <a:spcAft>
                <a:spcPts val="0"/>
              </a:spcAft>
              <a:buSzPts val="1200"/>
              <a:buFont typeface="DM Sans"/>
              <a:buChar char="○"/>
              <a:defRPr/>
            </a:lvl5pPr>
            <a:lvl6pPr indent="-304800" lvl="5" marL="2743200">
              <a:spcBef>
                <a:spcPts val="0"/>
              </a:spcBef>
              <a:spcAft>
                <a:spcPts val="0"/>
              </a:spcAft>
              <a:buSzPts val="1200"/>
              <a:buFont typeface="DM Sans"/>
              <a:buChar char="■"/>
              <a:defRPr/>
            </a:lvl6pPr>
            <a:lvl7pPr indent="-304800" lvl="6" marL="3200400">
              <a:spcBef>
                <a:spcPts val="0"/>
              </a:spcBef>
              <a:spcAft>
                <a:spcPts val="0"/>
              </a:spcAft>
              <a:buSzPts val="1200"/>
              <a:buFont typeface="DM Sans"/>
              <a:buChar char="●"/>
              <a:defRPr/>
            </a:lvl7pPr>
            <a:lvl8pPr indent="-304800" lvl="7" marL="3657600">
              <a:spcBef>
                <a:spcPts val="0"/>
              </a:spcBef>
              <a:spcAft>
                <a:spcPts val="0"/>
              </a:spcAft>
              <a:buSzPts val="1200"/>
              <a:buFont typeface="DM Sans"/>
              <a:buChar char="○"/>
              <a:defRPr/>
            </a:lvl8pPr>
            <a:lvl9pPr indent="-304800" lvl="8" marL="4114800">
              <a:spcBef>
                <a:spcPts val="0"/>
              </a:spcBef>
              <a:spcAft>
                <a:spcPts val="0"/>
              </a:spcAft>
              <a:buSzPts val="1200"/>
              <a:buFont typeface="DM Sans"/>
              <a:buChar char="■"/>
              <a:defRPr/>
            </a:lvl9pPr>
          </a:lstStyle>
          <a:p/>
        </p:txBody>
      </p:sp>
      <p:sp>
        <p:nvSpPr>
          <p:cNvPr id="284" name="Google Shape;284;p44"/>
          <p:cNvSpPr txBox="1"/>
          <p:nvPr>
            <p:ph idx="4" type="subTitle"/>
          </p:nvPr>
        </p:nvSpPr>
        <p:spPr>
          <a:xfrm>
            <a:off x="146450" y="1615475"/>
            <a:ext cx="3423600" cy="3093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Lexend Light"/>
              <a:buNone/>
              <a:defRPr sz="1600">
                <a:latin typeface="Lexend Light"/>
                <a:ea typeface="Lexend Light"/>
                <a:cs typeface="Lexend Light"/>
                <a:sym typeface="Lexend Light"/>
              </a:defRPr>
            </a:lvl1pPr>
            <a:lvl2pPr lvl="1">
              <a:spcBef>
                <a:spcPts val="0"/>
              </a:spcBef>
              <a:spcAft>
                <a:spcPts val="0"/>
              </a:spcAft>
              <a:buSzPts val="1200"/>
              <a:buFont typeface="DM Sans SemiBold"/>
              <a:buNone/>
              <a:defRPr>
                <a:latin typeface="DM Sans SemiBold"/>
                <a:ea typeface="DM Sans SemiBold"/>
                <a:cs typeface="DM Sans SemiBold"/>
                <a:sym typeface="DM Sans SemiBold"/>
              </a:defRPr>
            </a:lvl2pPr>
            <a:lvl3pPr lvl="2">
              <a:spcBef>
                <a:spcPts val="0"/>
              </a:spcBef>
              <a:spcAft>
                <a:spcPts val="0"/>
              </a:spcAft>
              <a:buSzPts val="1200"/>
              <a:buFont typeface="DM Sans SemiBold"/>
              <a:buNone/>
              <a:defRPr>
                <a:latin typeface="DM Sans SemiBold"/>
                <a:ea typeface="DM Sans SemiBold"/>
                <a:cs typeface="DM Sans SemiBold"/>
                <a:sym typeface="DM Sans SemiBold"/>
              </a:defRPr>
            </a:lvl3pPr>
            <a:lvl4pPr lvl="3">
              <a:spcBef>
                <a:spcPts val="0"/>
              </a:spcBef>
              <a:spcAft>
                <a:spcPts val="0"/>
              </a:spcAft>
              <a:buSzPts val="1200"/>
              <a:buFont typeface="DM Sans SemiBold"/>
              <a:buNone/>
              <a:defRPr>
                <a:latin typeface="DM Sans SemiBold"/>
                <a:ea typeface="DM Sans SemiBold"/>
                <a:cs typeface="DM Sans SemiBold"/>
                <a:sym typeface="DM Sans SemiBold"/>
              </a:defRPr>
            </a:lvl4pPr>
            <a:lvl5pPr lvl="4">
              <a:spcBef>
                <a:spcPts val="0"/>
              </a:spcBef>
              <a:spcAft>
                <a:spcPts val="0"/>
              </a:spcAft>
              <a:buSzPts val="1200"/>
              <a:buFont typeface="DM Sans SemiBold"/>
              <a:buNone/>
              <a:defRPr>
                <a:latin typeface="DM Sans SemiBold"/>
                <a:ea typeface="DM Sans SemiBold"/>
                <a:cs typeface="DM Sans SemiBold"/>
                <a:sym typeface="DM Sans SemiBold"/>
              </a:defRPr>
            </a:lvl5pPr>
            <a:lvl6pPr lvl="5">
              <a:spcBef>
                <a:spcPts val="0"/>
              </a:spcBef>
              <a:spcAft>
                <a:spcPts val="0"/>
              </a:spcAft>
              <a:buSzPts val="1200"/>
              <a:buFont typeface="DM Sans SemiBold"/>
              <a:buNone/>
              <a:defRPr>
                <a:latin typeface="DM Sans SemiBold"/>
                <a:ea typeface="DM Sans SemiBold"/>
                <a:cs typeface="DM Sans SemiBold"/>
                <a:sym typeface="DM Sans SemiBold"/>
              </a:defRPr>
            </a:lvl6pPr>
            <a:lvl7pPr lvl="6">
              <a:spcBef>
                <a:spcPts val="0"/>
              </a:spcBef>
              <a:spcAft>
                <a:spcPts val="0"/>
              </a:spcAft>
              <a:buSzPts val="1200"/>
              <a:buFont typeface="DM Sans SemiBold"/>
              <a:buNone/>
              <a:defRPr>
                <a:latin typeface="DM Sans SemiBold"/>
                <a:ea typeface="DM Sans SemiBold"/>
                <a:cs typeface="DM Sans SemiBold"/>
                <a:sym typeface="DM Sans SemiBold"/>
              </a:defRPr>
            </a:lvl7pPr>
            <a:lvl8pPr lvl="7">
              <a:spcBef>
                <a:spcPts val="0"/>
              </a:spcBef>
              <a:spcAft>
                <a:spcPts val="0"/>
              </a:spcAft>
              <a:buSzPts val="1200"/>
              <a:buFont typeface="DM Sans SemiBold"/>
              <a:buNone/>
              <a:defRPr>
                <a:latin typeface="DM Sans SemiBold"/>
                <a:ea typeface="DM Sans SemiBold"/>
                <a:cs typeface="DM Sans SemiBold"/>
                <a:sym typeface="DM Sans SemiBold"/>
              </a:defRPr>
            </a:lvl8pPr>
            <a:lvl9pPr lvl="8">
              <a:spcBef>
                <a:spcPts val="0"/>
              </a:spcBef>
              <a:spcAft>
                <a:spcPts val="0"/>
              </a:spcAft>
              <a:buSzPts val="1200"/>
              <a:buFont typeface="DM Sans SemiBold"/>
              <a:buNone/>
              <a:defRPr>
                <a:latin typeface="DM Sans SemiBold"/>
                <a:ea typeface="DM Sans SemiBold"/>
                <a:cs typeface="DM Sans SemiBold"/>
                <a:sym typeface="DM Sans SemiBold"/>
              </a:defRPr>
            </a:lvl9pPr>
          </a:lstStyle>
          <a:p/>
        </p:txBody>
      </p:sp>
      <p:sp>
        <p:nvSpPr>
          <p:cNvPr id="285" name="Google Shape;285;p44"/>
          <p:cNvSpPr txBox="1"/>
          <p:nvPr>
            <p:ph idx="5" type="body"/>
          </p:nvPr>
        </p:nvSpPr>
        <p:spPr>
          <a:xfrm>
            <a:off x="146450" y="3418408"/>
            <a:ext cx="3420000" cy="735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DM Sans"/>
              <a:buChar char="●"/>
              <a:defRPr/>
            </a:lvl1pPr>
            <a:lvl2pPr indent="-304800" lvl="1" marL="914400">
              <a:spcBef>
                <a:spcPts val="0"/>
              </a:spcBef>
              <a:spcAft>
                <a:spcPts val="0"/>
              </a:spcAft>
              <a:buSzPts val="1200"/>
              <a:buFont typeface="DM Sans"/>
              <a:buChar char="○"/>
              <a:defRPr/>
            </a:lvl2pPr>
            <a:lvl3pPr indent="-304800" lvl="2" marL="1371600">
              <a:spcBef>
                <a:spcPts val="0"/>
              </a:spcBef>
              <a:spcAft>
                <a:spcPts val="0"/>
              </a:spcAft>
              <a:buSzPts val="1200"/>
              <a:buFont typeface="DM Sans"/>
              <a:buChar char="■"/>
              <a:defRPr/>
            </a:lvl3pPr>
            <a:lvl4pPr indent="-304800" lvl="3" marL="1828800">
              <a:spcBef>
                <a:spcPts val="0"/>
              </a:spcBef>
              <a:spcAft>
                <a:spcPts val="0"/>
              </a:spcAft>
              <a:buSzPts val="1200"/>
              <a:buFont typeface="DM Sans"/>
              <a:buChar char="●"/>
              <a:defRPr/>
            </a:lvl4pPr>
            <a:lvl5pPr indent="-304800" lvl="4" marL="2286000">
              <a:spcBef>
                <a:spcPts val="0"/>
              </a:spcBef>
              <a:spcAft>
                <a:spcPts val="0"/>
              </a:spcAft>
              <a:buSzPts val="1200"/>
              <a:buFont typeface="DM Sans"/>
              <a:buChar char="○"/>
              <a:defRPr/>
            </a:lvl5pPr>
            <a:lvl6pPr indent="-304800" lvl="5" marL="2743200">
              <a:spcBef>
                <a:spcPts val="0"/>
              </a:spcBef>
              <a:spcAft>
                <a:spcPts val="0"/>
              </a:spcAft>
              <a:buSzPts val="1200"/>
              <a:buFont typeface="DM Sans"/>
              <a:buChar char="■"/>
              <a:defRPr/>
            </a:lvl6pPr>
            <a:lvl7pPr indent="-304800" lvl="6" marL="3200400">
              <a:spcBef>
                <a:spcPts val="0"/>
              </a:spcBef>
              <a:spcAft>
                <a:spcPts val="0"/>
              </a:spcAft>
              <a:buSzPts val="1200"/>
              <a:buFont typeface="DM Sans"/>
              <a:buChar char="●"/>
              <a:defRPr/>
            </a:lvl7pPr>
            <a:lvl8pPr indent="-304800" lvl="7" marL="3657600">
              <a:spcBef>
                <a:spcPts val="0"/>
              </a:spcBef>
              <a:spcAft>
                <a:spcPts val="0"/>
              </a:spcAft>
              <a:buSzPts val="1200"/>
              <a:buFont typeface="DM Sans"/>
              <a:buChar char="○"/>
              <a:defRPr/>
            </a:lvl8pPr>
            <a:lvl9pPr indent="-304800" lvl="8" marL="4114800">
              <a:spcBef>
                <a:spcPts val="0"/>
              </a:spcBef>
              <a:spcAft>
                <a:spcPts val="0"/>
              </a:spcAft>
              <a:buSzPts val="1200"/>
              <a:buFont typeface="DM Sans"/>
              <a:buChar char="■"/>
              <a:defRPr/>
            </a:lvl9pPr>
          </a:lstStyle>
          <a:p/>
        </p:txBody>
      </p:sp>
      <p:sp>
        <p:nvSpPr>
          <p:cNvPr id="286" name="Google Shape;286;p44"/>
          <p:cNvSpPr txBox="1"/>
          <p:nvPr>
            <p:ph idx="6" type="subTitle"/>
          </p:nvPr>
        </p:nvSpPr>
        <p:spPr>
          <a:xfrm>
            <a:off x="146450" y="2979854"/>
            <a:ext cx="3423600" cy="3093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Lexend Light"/>
              <a:buNone/>
              <a:defRPr sz="1600">
                <a:latin typeface="Lexend Light"/>
                <a:ea typeface="Lexend Light"/>
                <a:cs typeface="Lexend Light"/>
                <a:sym typeface="Lexend Light"/>
              </a:defRPr>
            </a:lvl1pPr>
            <a:lvl2pPr lvl="1">
              <a:spcBef>
                <a:spcPts val="0"/>
              </a:spcBef>
              <a:spcAft>
                <a:spcPts val="0"/>
              </a:spcAft>
              <a:buSzPts val="1200"/>
              <a:buFont typeface="DM Sans SemiBold"/>
              <a:buNone/>
              <a:defRPr>
                <a:latin typeface="DM Sans SemiBold"/>
                <a:ea typeface="DM Sans SemiBold"/>
                <a:cs typeface="DM Sans SemiBold"/>
                <a:sym typeface="DM Sans SemiBold"/>
              </a:defRPr>
            </a:lvl2pPr>
            <a:lvl3pPr lvl="2">
              <a:spcBef>
                <a:spcPts val="0"/>
              </a:spcBef>
              <a:spcAft>
                <a:spcPts val="0"/>
              </a:spcAft>
              <a:buSzPts val="1200"/>
              <a:buFont typeface="DM Sans SemiBold"/>
              <a:buNone/>
              <a:defRPr>
                <a:latin typeface="DM Sans SemiBold"/>
                <a:ea typeface="DM Sans SemiBold"/>
                <a:cs typeface="DM Sans SemiBold"/>
                <a:sym typeface="DM Sans SemiBold"/>
              </a:defRPr>
            </a:lvl3pPr>
            <a:lvl4pPr lvl="3">
              <a:spcBef>
                <a:spcPts val="0"/>
              </a:spcBef>
              <a:spcAft>
                <a:spcPts val="0"/>
              </a:spcAft>
              <a:buSzPts val="1200"/>
              <a:buFont typeface="DM Sans SemiBold"/>
              <a:buNone/>
              <a:defRPr>
                <a:latin typeface="DM Sans SemiBold"/>
                <a:ea typeface="DM Sans SemiBold"/>
                <a:cs typeface="DM Sans SemiBold"/>
                <a:sym typeface="DM Sans SemiBold"/>
              </a:defRPr>
            </a:lvl4pPr>
            <a:lvl5pPr lvl="4">
              <a:spcBef>
                <a:spcPts val="0"/>
              </a:spcBef>
              <a:spcAft>
                <a:spcPts val="0"/>
              </a:spcAft>
              <a:buSzPts val="1200"/>
              <a:buFont typeface="DM Sans SemiBold"/>
              <a:buNone/>
              <a:defRPr>
                <a:latin typeface="DM Sans SemiBold"/>
                <a:ea typeface="DM Sans SemiBold"/>
                <a:cs typeface="DM Sans SemiBold"/>
                <a:sym typeface="DM Sans SemiBold"/>
              </a:defRPr>
            </a:lvl5pPr>
            <a:lvl6pPr lvl="5">
              <a:spcBef>
                <a:spcPts val="0"/>
              </a:spcBef>
              <a:spcAft>
                <a:spcPts val="0"/>
              </a:spcAft>
              <a:buSzPts val="1200"/>
              <a:buFont typeface="DM Sans SemiBold"/>
              <a:buNone/>
              <a:defRPr>
                <a:latin typeface="DM Sans SemiBold"/>
                <a:ea typeface="DM Sans SemiBold"/>
                <a:cs typeface="DM Sans SemiBold"/>
                <a:sym typeface="DM Sans SemiBold"/>
              </a:defRPr>
            </a:lvl6pPr>
            <a:lvl7pPr lvl="6">
              <a:spcBef>
                <a:spcPts val="0"/>
              </a:spcBef>
              <a:spcAft>
                <a:spcPts val="0"/>
              </a:spcAft>
              <a:buSzPts val="1200"/>
              <a:buFont typeface="DM Sans SemiBold"/>
              <a:buNone/>
              <a:defRPr>
                <a:latin typeface="DM Sans SemiBold"/>
                <a:ea typeface="DM Sans SemiBold"/>
                <a:cs typeface="DM Sans SemiBold"/>
                <a:sym typeface="DM Sans SemiBold"/>
              </a:defRPr>
            </a:lvl7pPr>
            <a:lvl8pPr lvl="7">
              <a:spcBef>
                <a:spcPts val="0"/>
              </a:spcBef>
              <a:spcAft>
                <a:spcPts val="0"/>
              </a:spcAft>
              <a:buSzPts val="1200"/>
              <a:buFont typeface="DM Sans SemiBold"/>
              <a:buNone/>
              <a:defRPr>
                <a:latin typeface="DM Sans SemiBold"/>
                <a:ea typeface="DM Sans SemiBold"/>
                <a:cs typeface="DM Sans SemiBold"/>
                <a:sym typeface="DM Sans SemiBold"/>
              </a:defRPr>
            </a:lvl8pPr>
            <a:lvl9pPr lvl="8">
              <a:spcBef>
                <a:spcPts val="0"/>
              </a:spcBef>
              <a:spcAft>
                <a:spcPts val="0"/>
              </a:spcAft>
              <a:buSzPts val="1200"/>
              <a:buFont typeface="DM Sans SemiBold"/>
              <a:buNone/>
              <a:defRPr>
                <a:latin typeface="DM Sans SemiBold"/>
                <a:ea typeface="DM Sans SemiBold"/>
                <a:cs typeface="DM Sans SemiBold"/>
                <a:sym typeface="DM Sans SemiBold"/>
              </a:defRPr>
            </a:lvl9pPr>
          </a:lstStyle>
          <a:p/>
        </p:txBody>
      </p:sp>
      <p:sp>
        <p:nvSpPr>
          <p:cNvPr id="287" name="Google Shape;287;p44"/>
          <p:cNvSpPr txBox="1"/>
          <p:nvPr>
            <p:ph idx="7" type="body"/>
          </p:nvPr>
        </p:nvSpPr>
        <p:spPr>
          <a:xfrm>
            <a:off x="3879320" y="2054029"/>
            <a:ext cx="3420000" cy="735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DM Sans"/>
              <a:buChar char="●"/>
              <a:defRPr/>
            </a:lvl1pPr>
            <a:lvl2pPr indent="-304800" lvl="1" marL="914400">
              <a:spcBef>
                <a:spcPts val="0"/>
              </a:spcBef>
              <a:spcAft>
                <a:spcPts val="0"/>
              </a:spcAft>
              <a:buSzPts val="1200"/>
              <a:buFont typeface="DM Sans"/>
              <a:buChar char="○"/>
              <a:defRPr/>
            </a:lvl2pPr>
            <a:lvl3pPr indent="-304800" lvl="2" marL="1371600">
              <a:spcBef>
                <a:spcPts val="0"/>
              </a:spcBef>
              <a:spcAft>
                <a:spcPts val="0"/>
              </a:spcAft>
              <a:buSzPts val="1200"/>
              <a:buFont typeface="DM Sans"/>
              <a:buChar char="■"/>
              <a:defRPr/>
            </a:lvl3pPr>
            <a:lvl4pPr indent="-304800" lvl="3" marL="1828800">
              <a:spcBef>
                <a:spcPts val="0"/>
              </a:spcBef>
              <a:spcAft>
                <a:spcPts val="0"/>
              </a:spcAft>
              <a:buSzPts val="1200"/>
              <a:buFont typeface="DM Sans"/>
              <a:buChar char="●"/>
              <a:defRPr/>
            </a:lvl4pPr>
            <a:lvl5pPr indent="-304800" lvl="4" marL="2286000">
              <a:spcBef>
                <a:spcPts val="0"/>
              </a:spcBef>
              <a:spcAft>
                <a:spcPts val="0"/>
              </a:spcAft>
              <a:buSzPts val="1200"/>
              <a:buFont typeface="DM Sans"/>
              <a:buChar char="○"/>
              <a:defRPr/>
            </a:lvl5pPr>
            <a:lvl6pPr indent="-304800" lvl="5" marL="2743200">
              <a:spcBef>
                <a:spcPts val="0"/>
              </a:spcBef>
              <a:spcAft>
                <a:spcPts val="0"/>
              </a:spcAft>
              <a:buSzPts val="1200"/>
              <a:buFont typeface="DM Sans"/>
              <a:buChar char="■"/>
              <a:defRPr/>
            </a:lvl6pPr>
            <a:lvl7pPr indent="-304800" lvl="6" marL="3200400">
              <a:spcBef>
                <a:spcPts val="0"/>
              </a:spcBef>
              <a:spcAft>
                <a:spcPts val="0"/>
              </a:spcAft>
              <a:buSzPts val="1200"/>
              <a:buFont typeface="DM Sans"/>
              <a:buChar char="●"/>
              <a:defRPr/>
            </a:lvl7pPr>
            <a:lvl8pPr indent="-304800" lvl="7" marL="3657600">
              <a:spcBef>
                <a:spcPts val="0"/>
              </a:spcBef>
              <a:spcAft>
                <a:spcPts val="0"/>
              </a:spcAft>
              <a:buSzPts val="1200"/>
              <a:buFont typeface="DM Sans"/>
              <a:buChar char="○"/>
              <a:defRPr/>
            </a:lvl8pPr>
            <a:lvl9pPr indent="-304800" lvl="8" marL="4114800">
              <a:spcBef>
                <a:spcPts val="0"/>
              </a:spcBef>
              <a:spcAft>
                <a:spcPts val="0"/>
              </a:spcAft>
              <a:buSzPts val="1200"/>
              <a:buFont typeface="DM Sans"/>
              <a:buChar char="■"/>
              <a:defRPr/>
            </a:lvl9pPr>
          </a:lstStyle>
          <a:p/>
        </p:txBody>
      </p:sp>
      <p:sp>
        <p:nvSpPr>
          <p:cNvPr id="288" name="Google Shape;288;p44"/>
          <p:cNvSpPr txBox="1"/>
          <p:nvPr>
            <p:ph idx="8" type="subTitle"/>
          </p:nvPr>
        </p:nvSpPr>
        <p:spPr>
          <a:xfrm>
            <a:off x="3879320" y="1615475"/>
            <a:ext cx="3423600" cy="3093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Lexend Light"/>
              <a:buNone/>
              <a:defRPr sz="1600">
                <a:latin typeface="Lexend Light"/>
                <a:ea typeface="Lexend Light"/>
                <a:cs typeface="Lexend Light"/>
                <a:sym typeface="Lexend Light"/>
              </a:defRPr>
            </a:lvl1pPr>
            <a:lvl2pPr lvl="1">
              <a:spcBef>
                <a:spcPts val="0"/>
              </a:spcBef>
              <a:spcAft>
                <a:spcPts val="0"/>
              </a:spcAft>
              <a:buSzPts val="1200"/>
              <a:buFont typeface="DM Sans SemiBold"/>
              <a:buNone/>
              <a:defRPr>
                <a:latin typeface="DM Sans SemiBold"/>
                <a:ea typeface="DM Sans SemiBold"/>
                <a:cs typeface="DM Sans SemiBold"/>
                <a:sym typeface="DM Sans SemiBold"/>
              </a:defRPr>
            </a:lvl2pPr>
            <a:lvl3pPr lvl="2">
              <a:spcBef>
                <a:spcPts val="0"/>
              </a:spcBef>
              <a:spcAft>
                <a:spcPts val="0"/>
              </a:spcAft>
              <a:buSzPts val="1200"/>
              <a:buFont typeface="DM Sans SemiBold"/>
              <a:buNone/>
              <a:defRPr>
                <a:latin typeface="DM Sans SemiBold"/>
                <a:ea typeface="DM Sans SemiBold"/>
                <a:cs typeface="DM Sans SemiBold"/>
                <a:sym typeface="DM Sans SemiBold"/>
              </a:defRPr>
            </a:lvl3pPr>
            <a:lvl4pPr lvl="3">
              <a:spcBef>
                <a:spcPts val="0"/>
              </a:spcBef>
              <a:spcAft>
                <a:spcPts val="0"/>
              </a:spcAft>
              <a:buSzPts val="1200"/>
              <a:buFont typeface="DM Sans SemiBold"/>
              <a:buNone/>
              <a:defRPr>
                <a:latin typeface="DM Sans SemiBold"/>
                <a:ea typeface="DM Sans SemiBold"/>
                <a:cs typeface="DM Sans SemiBold"/>
                <a:sym typeface="DM Sans SemiBold"/>
              </a:defRPr>
            </a:lvl4pPr>
            <a:lvl5pPr lvl="4">
              <a:spcBef>
                <a:spcPts val="0"/>
              </a:spcBef>
              <a:spcAft>
                <a:spcPts val="0"/>
              </a:spcAft>
              <a:buSzPts val="1200"/>
              <a:buFont typeface="DM Sans SemiBold"/>
              <a:buNone/>
              <a:defRPr>
                <a:latin typeface="DM Sans SemiBold"/>
                <a:ea typeface="DM Sans SemiBold"/>
                <a:cs typeface="DM Sans SemiBold"/>
                <a:sym typeface="DM Sans SemiBold"/>
              </a:defRPr>
            </a:lvl5pPr>
            <a:lvl6pPr lvl="5">
              <a:spcBef>
                <a:spcPts val="0"/>
              </a:spcBef>
              <a:spcAft>
                <a:spcPts val="0"/>
              </a:spcAft>
              <a:buSzPts val="1200"/>
              <a:buFont typeface="DM Sans SemiBold"/>
              <a:buNone/>
              <a:defRPr>
                <a:latin typeface="DM Sans SemiBold"/>
                <a:ea typeface="DM Sans SemiBold"/>
                <a:cs typeface="DM Sans SemiBold"/>
                <a:sym typeface="DM Sans SemiBold"/>
              </a:defRPr>
            </a:lvl6pPr>
            <a:lvl7pPr lvl="6">
              <a:spcBef>
                <a:spcPts val="0"/>
              </a:spcBef>
              <a:spcAft>
                <a:spcPts val="0"/>
              </a:spcAft>
              <a:buSzPts val="1200"/>
              <a:buFont typeface="DM Sans SemiBold"/>
              <a:buNone/>
              <a:defRPr>
                <a:latin typeface="DM Sans SemiBold"/>
                <a:ea typeface="DM Sans SemiBold"/>
                <a:cs typeface="DM Sans SemiBold"/>
                <a:sym typeface="DM Sans SemiBold"/>
              </a:defRPr>
            </a:lvl7pPr>
            <a:lvl8pPr lvl="7">
              <a:spcBef>
                <a:spcPts val="0"/>
              </a:spcBef>
              <a:spcAft>
                <a:spcPts val="0"/>
              </a:spcAft>
              <a:buSzPts val="1200"/>
              <a:buFont typeface="DM Sans SemiBold"/>
              <a:buNone/>
              <a:defRPr>
                <a:latin typeface="DM Sans SemiBold"/>
                <a:ea typeface="DM Sans SemiBold"/>
                <a:cs typeface="DM Sans SemiBold"/>
                <a:sym typeface="DM Sans SemiBold"/>
              </a:defRPr>
            </a:lvl8pPr>
            <a:lvl9pPr lvl="8">
              <a:spcBef>
                <a:spcPts val="0"/>
              </a:spcBef>
              <a:spcAft>
                <a:spcPts val="0"/>
              </a:spcAft>
              <a:buSzPts val="1200"/>
              <a:buFont typeface="DM Sans SemiBold"/>
              <a:buNone/>
              <a:defRPr>
                <a:latin typeface="DM Sans SemiBold"/>
                <a:ea typeface="DM Sans SemiBold"/>
                <a:cs typeface="DM Sans SemiBold"/>
                <a:sym typeface="DM Sans SemiBold"/>
              </a:defRPr>
            </a:lvl9pPr>
          </a:lstStyle>
          <a:p/>
        </p:txBody>
      </p:sp>
      <p:sp>
        <p:nvSpPr>
          <p:cNvPr id="289" name="Google Shape;289;p44"/>
          <p:cNvSpPr txBox="1"/>
          <p:nvPr>
            <p:ph idx="9" type="body"/>
          </p:nvPr>
        </p:nvSpPr>
        <p:spPr>
          <a:xfrm>
            <a:off x="3879320" y="3418408"/>
            <a:ext cx="3420000" cy="735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DM Sans"/>
              <a:buChar char="●"/>
              <a:defRPr/>
            </a:lvl1pPr>
            <a:lvl2pPr indent="-304800" lvl="1" marL="914400">
              <a:spcBef>
                <a:spcPts val="0"/>
              </a:spcBef>
              <a:spcAft>
                <a:spcPts val="0"/>
              </a:spcAft>
              <a:buSzPts val="1200"/>
              <a:buFont typeface="DM Sans"/>
              <a:buChar char="○"/>
              <a:defRPr/>
            </a:lvl2pPr>
            <a:lvl3pPr indent="-304800" lvl="2" marL="1371600">
              <a:spcBef>
                <a:spcPts val="0"/>
              </a:spcBef>
              <a:spcAft>
                <a:spcPts val="0"/>
              </a:spcAft>
              <a:buSzPts val="1200"/>
              <a:buFont typeface="DM Sans"/>
              <a:buChar char="■"/>
              <a:defRPr/>
            </a:lvl3pPr>
            <a:lvl4pPr indent="-304800" lvl="3" marL="1828800">
              <a:spcBef>
                <a:spcPts val="0"/>
              </a:spcBef>
              <a:spcAft>
                <a:spcPts val="0"/>
              </a:spcAft>
              <a:buSzPts val="1200"/>
              <a:buFont typeface="DM Sans"/>
              <a:buChar char="●"/>
              <a:defRPr/>
            </a:lvl4pPr>
            <a:lvl5pPr indent="-304800" lvl="4" marL="2286000">
              <a:spcBef>
                <a:spcPts val="0"/>
              </a:spcBef>
              <a:spcAft>
                <a:spcPts val="0"/>
              </a:spcAft>
              <a:buSzPts val="1200"/>
              <a:buFont typeface="DM Sans"/>
              <a:buChar char="○"/>
              <a:defRPr/>
            </a:lvl5pPr>
            <a:lvl6pPr indent="-304800" lvl="5" marL="2743200">
              <a:spcBef>
                <a:spcPts val="0"/>
              </a:spcBef>
              <a:spcAft>
                <a:spcPts val="0"/>
              </a:spcAft>
              <a:buSzPts val="1200"/>
              <a:buFont typeface="DM Sans"/>
              <a:buChar char="■"/>
              <a:defRPr/>
            </a:lvl6pPr>
            <a:lvl7pPr indent="-304800" lvl="6" marL="3200400">
              <a:spcBef>
                <a:spcPts val="0"/>
              </a:spcBef>
              <a:spcAft>
                <a:spcPts val="0"/>
              </a:spcAft>
              <a:buSzPts val="1200"/>
              <a:buFont typeface="DM Sans"/>
              <a:buChar char="●"/>
              <a:defRPr/>
            </a:lvl7pPr>
            <a:lvl8pPr indent="-304800" lvl="7" marL="3657600">
              <a:spcBef>
                <a:spcPts val="0"/>
              </a:spcBef>
              <a:spcAft>
                <a:spcPts val="0"/>
              </a:spcAft>
              <a:buSzPts val="1200"/>
              <a:buFont typeface="DM Sans"/>
              <a:buChar char="○"/>
              <a:defRPr/>
            </a:lvl8pPr>
            <a:lvl9pPr indent="-304800" lvl="8" marL="4114800">
              <a:spcBef>
                <a:spcPts val="0"/>
              </a:spcBef>
              <a:spcAft>
                <a:spcPts val="0"/>
              </a:spcAft>
              <a:buSzPts val="1200"/>
              <a:buFont typeface="DM Sans"/>
              <a:buChar char="■"/>
              <a:defRPr/>
            </a:lvl9pPr>
          </a:lstStyle>
          <a:p/>
        </p:txBody>
      </p:sp>
      <p:sp>
        <p:nvSpPr>
          <p:cNvPr id="290" name="Google Shape;290;p44"/>
          <p:cNvSpPr txBox="1"/>
          <p:nvPr>
            <p:ph idx="13" type="subTitle"/>
          </p:nvPr>
        </p:nvSpPr>
        <p:spPr>
          <a:xfrm>
            <a:off x="3879320" y="2979854"/>
            <a:ext cx="3423600" cy="3093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Lexend Light"/>
              <a:buNone/>
              <a:defRPr sz="1600">
                <a:latin typeface="Lexend Light"/>
                <a:ea typeface="Lexend Light"/>
                <a:cs typeface="Lexend Light"/>
                <a:sym typeface="Lexend Light"/>
              </a:defRPr>
            </a:lvl1pPr>
            <a:lvl2pPr lvl="1">
              <a:spcBef>
                <a:spcPts val="0"/>
              </a:spcBef>
              <a:spcAft>
                <a:spcPts val="0"/>
              </a:spcAft>
              <a:buSzPts val="1200"/>
              <a:buFont typeface="DM Sans SemiBold"/>
              <a:buNone/>
              <a:defRPr>
                <a:latin typeface="DM Sans SemiBold"/>
                <a:ea typeface="DM Sans SemiBold"/>
                <a:cs typeface="DM Sans SemiBold"/>
                <a:sym typeface="DM Sans SemiBold"/>
              </a:defRPr>
            </a:lvl2pPr>
            <a:lvl3pPr lvl="2">
              <a:spcBef>
                <a:spcPts val="0"/>
              </a:spcBef>
              <a:spcAft>
                <a:spcPts val="0"/>
              </a:spcAft>
              <a:buSzPts val="1200"/>
              <a:buFont typeface="DM Sans SemiBold"/>
              <a:buNone/>
              <a:defRPr>
                <a:latin typeface="DM Sans SemiBold"/>
                <a:ea typeface="DM Sans SemiBold"/>
                <a:cs typeface="DM Sans SemiBold"/>
                <a:sym typeface="DM Sans SemiBold"/>
              </a:defRPr>
            </a:lvl3pPr>
            <a:lvl4pPr lvl="3">
              <a:spcBef>
                <a:spcPts val="0"/>
              </a:spcBef>
              <a:spcAft>
                <a:spcPts val="0"/>
              </a:spcAft>
              <a:buSzPts val="1200"/>
              <a:buFont typeface="DM Sans SemiBold"/>
              <a:buNone/>
              <a:defRPr>
                <a:latin typeface="DM Sans SemiBold"/>
                <a:ea typeface="DM Sans SemiBold"/>
                <a:cs typeface="DM Sans SemiBold"/>
                <a:sym typeface="DM Sans SemiBold"/>
              </a:defRPr>
            </a:lvl4pPr>
            <a:lvl5pPr lvl="4">
              <a:spcBef>
                <a:spcPts val="0"/>
              </a:spcBef>
              <a:spcAft>
                <a:spcPts val="0"/>
              </a:spcAft>
              <a:buSzPts val="1200"/>
              <a:buFont typeface="DM Sans SemiBold"/>
              <a:buNone/>
              <a:defRPr>
                <a:latin typeface="DM Sans SemiBold"/>
                <a:ea typeface="DM Sans SemiBold"/>
                <a:cs typeface="DM Sans SemiBold"/>
                <a:sym typeface="DM Sans SemiBold"/>
              </a:defRPr>
            </a:lvl5pPr>
            <a:lvl6pPr lvl="5">
              <a:spcBef>
                <a:spcPts val="0"/>
              </a:spcBef>
              <a:spcAft>
                <a:spcPts val="0"/>
              </a:spcAft>
              <a:buSzPts val="1200"/>
              <a:buFont typeface="DM Sans SemiBold"/>
              <a:buNone/>
              <a:defRPr>
                <a:latin typeface="DM Sans SemiBold"/>
                <a:ea typeface="DM Sans SemiBold"/>
                <a:cs typeface="DM Sans SemiBold"/>
                <a:sym typeface="DM Sans SemiBold"/>
              </a:defRPr>
            </a:lvl6pPr>
            <a:lvl7pPr lvl="6">
              <a:spcBef>
                <a:spcPts val="0"/>
              </a:spcBef>
              <a:spcAft>
                <a:spcPts val="0"/>
              </a:spcAft>
              <a:buSzPts val="1200"/>
              <a:buFont typeface="DM Sans SemiBold"/>
              <a:buNone/>
              <a:defRPr>
                <a:latin typeface="DM Sans SemiBold"/>
                <a:ea typeface="DM Sans SemiBold"/>
                <a:cs typeface="DM Sans SemiBold"/>
                <a:sym typeface="DM Sans SemiBold"/>
              </a:defRPr>
            </a:lvl7pPr>
            <a:lvl8pPr lvl="7">
              <a:spcBef>
                <a:spcPts val="0"/>
              </a:spcBef>
              <a:spcAft>
                <a:spcPts val="0"/>
              </a:spcAft>
              <a:buSzPts val="1200"/>
              <a:buFont typeface="DM Sans SemiBold"/>
              <a:buNone/>
              <a:defRPr>
                <a:latin typeface="DM Sans SemiBold"/>
                <a:ea typeface="DM Sans SemiBold"/>
                <a:cs typeface="DM Sans SemiBold"/>
                <a:sym typeface="DM Sans SemiBold"/>
              </a:defRPr>
            </a:lvl8pPr>
            <a:lvl9pPr lvl="8">
              <a:spcBef>
                <a:spcPts val="0"/>
              </a:spcBef>
              <a:spcAft>
                <a:spcPts val="0"/>
              </a:spcAft>
              <a:buSzPts val="1200"/>
              <a:buFont typeface="DM Sans SemiBold"/>
              <a:buNone/>
              <a:defRPr>
                <a:latin typeface="DM Sans SemiBold"/>
                <a:ea typeface="DM Sans SemiBold"/>
                <a:cs typeface="DM Sans SemiBold"/>
                <a:sym typeface="DM Sans SemiBold"/>
              </a:defRPr>
            </a:lvl9pPr>
          </a:lstStyle>
          <a:p/>
        </p:txBody>
      </p:sp>
    </p:spTree>
  </p:cSld>
  <p:clrMapOvr>
    <a:masterClrMapping/>
  </p:clrMapOvr>
  <p:extLst>
    <p:ext uri="{DCECCB84-F9BA-43D5-87BE-67443E8EF086}">
      <p15:sldGuideLst>
        <p15:guide id="1" pos="154">
          <p15:clr>
            <a:srgbClr val="E46962"/>
          </p15:clr>
        </p15:guide>
        <p15:guide id="2" pos="5617">
          <p15:clr>
            <a:srgbClr val="E46962"/>
          </p15:clr>
        </p15:guide>
        <p15:guide id="3" orient="horz" pos="216">
          <p15:clr>
            <a:srgbClr val="E46962"/>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eps">
  <p:cSld name="TITLE_1_1_1_1_1_1">
    <p:spTree>
      <p:nvGrpSpPr>
        <p:cNvPr id="291" name="Shape 291"/>
        <p:cNvGrpSpPr/>
        <p:nvPr/>
      </p:nvGrpSpPr>
      <p:grpSpPr>
        <a:xfrm>
          <a:off x="0" y="0"/>
          <a:ext cx="0" cy="0"/>
          <a:chOff x="0" y="0"/>
          <a:chExt cx="0" cy="0"/>
        </a:xfrm>
      </p:grpSpPr>
      <p:cxnSp>
        <p:nvCxnSpPr>
          <p:cNvPr id="292" name="Google Shape;292;p45"/>
          <p:cNvCxnSpPr/>
          <p:nvPr/>
        </p:nvCxnSpPr>
        <p:spPr>
          <a:xfrm>
            <a:off x="245938" y="4726725"/>
            <a:ext cx="8670900" cy="0"/>
          </a:xfrm>
          <a:prstGeom prst="straightConnector1">
            <a:avLst/>
          </a:prstGeom>
          <a:noFill/>
          <a:ln cap="flat" cmpd="sng" w="9525">
            <a:solidFill>
              <a:schemeClr val="dk1"/>
            </a:solidFill>
            <a:prstDash val="solid"/>
            <a:round/>
            <a:headEnd len="med" w="med" type="none"/>
            <a:tailEnd len="med" w="med" type="none"/>
          </a:ln>
        </p:spPr>
      </p:cxnSp>
      <p:sp>
        <p:nvSpPr>
          <p:cNvPr id="293" name="Google Shape;293;p45"/>
          <p:cNvSpPr txBox="1"/>
          <p:nvPr>
            <p:ph idx="12" type="sldNum"/>
          </p:nvPr>
        </p:nvSpPr>
        <p:spPr>
          <a:xfrm>
            <a:off x="8461460" y="4726725"/>
            <a:ext cx="548700" cy="309300"/>
          </a:xfrm>
          <a:prstGeom prst="rect">
            <a:avLst/>
          </a:prstGeom>
          <a:noFill/>
          <a:ln>
            <a:noFill/>
          </a:ln>
        </p:spPr>
        <p:txBody>
          <a:bodyPr anchorCtr="0" anchor="ctr" bIns="91425" lIns="91425" spcFirstLastPara="1" rIns="91425" wrap="square" tIns="91425">
            <a:noAutofit/>
          </a:bodyPr>
          <a:lstStyle>
            <a:lvl1pPr lvl="0" rtl="0" algn="r">
              <a:buNone/>
              <a:defRPr sz="900">
                <a:solidFill>
                  <a:schemeClr val="dk1"/>
                </a:solidFill>
                <a:latin typeface="DM Sans"/>
                <a:ea typeface="DM Sans"/>
                <a:cs typeface="DM Sans"/>
                <a:sym typeface="DM Sans"/>
              </a:defRPr>
            </a:lvl1pPr>
            <a:lvl2pPr lvl="1" rtl="0" algn="r">
              <a:buNone/>
              <a:defRPr sz="900">
                <a:solidFill>
                  <a:schemeClr val="dk1"/>
                </a:solidFill>
                <a:latin typeface="DM Sans"/>
                <a:ea typeface="DM Sans"/>
                <a:cs typeface="DM Sans"/>
                <a:sym typeface="DM Sans"/>
              </a:defRPr>
            </a:lvl2pPr>
            <a:lvl3pPr lvl="2" rtl="0" algn="r">
              <a:buNone/>
              <a:defRPr sz="900">
                <a:solidFill>
                  <a:schemeClr val="dk1"/>
                </a:solidFill>
                <a:latin typeface="DM Sans"/>
                <a:ea typeface="DM Sans"/>
                <a:cs typeface="DM Sans"/>
                <a:sym typeface="DM Sans"/>
              </a:defRPr>
            </a:lvl3pPr>
            <a:lvl4pPr lvl="3" rtl="0" algn="r">
              <a:buNone/>
              <a:defRPr sz="900">
                <a:solidFill>
                  <a:schemeClr val="dk1"/>
                </a:solidFill>
                <a:latin typeface="DM Sans"/>
                <a:ea typeface="DM Sans"/>
                <a:cs typeface="DM Sans"/>
                <a:sym typeface="DM Sans"/>
              </a:defRPr>
            </a:lvl4pPr>
            <a:lvl5pPr lvl="4" rtl="0" algn="r">
              <a:buNone/>
              <a:defRPr sz="900">
                <a:solidFill>
                  <a:schemeClr val="dk1"/>
                </a:solidFill>
                <a:latin typeface="DM Sans"/>
                <a:ea typeface="DM Sans"/>
                <a:cs typeface="DM Sans"/>
                <a:sym typeface="DM Sans"/>
              </a:defRPr>
            </a:lvl5pPr>
            <a:lvl6pPr lvl="5" rtl="0" algn="r">
              <a:buNone/>
              <a:defRPr sz="900">
                <a:solidFill>
                  <a:schemeClr val="dk1"/>
                </a:solidFill>
                <a:latin typeface="DM Sans"/>
                <a:ea typeface="DM Sans"/>
                <a:cs typeface="DM Sans"/>
                <a:sym typeface="DM Sans"/>
              </a:defRPr>
            </a:lvl6pPr>
            <a:lvl7pPr lvl="6" rtl="0" algn="r">
              <a:buNone/>
              <a:defRPr sz="900">
                <a:solidFill>
                  <a:schemeClr val="dk1"/>
                </a:solidFill>
                <a:latin typeface="DM Sans"/>
                <a:ea typeface="DM Sans"/>
                <a:cs typeface="DM Sans"/>
                <a:sym typeface="DM Sans"/>
              </a:defRPr>
            </a:lvl7pPr>
            <a:lvl8pPr lvl="7" rtl="0" algn="r">
              <a:buNone/>
              <a:defRPr sz="900">
                <a:solidFill>
                  <a:schemeClr val="dk1"/>
                </a:solidFill>
                <a:latin typeface="DM Sans"/>
                <a:ea typeface="DM Sans"/>
                <a:cs typeface="DM Sans"/>
                <a:sym typeface="DM Sans"/>
              </a:defRPr>
            </a:lvl8pPr>
            <a:lvl9pPr lvl="8" rtl="0" algn="r">
              <a:buNone/>
              <a:defRPr sz="9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94" name="Google Shape;294;p45"/>
          <p:cNvSpPr txBox="1"/>
          <p:nvPr>
            <p:ph idx="1" type="body"/>
          </p:nvPr>
        </p:nvSpPr>
        <p:spPr>
          <a:xfrm>
            <a:off x="2657270"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295" name="Google Shape;295;p45"/>
          <p:cNvSpPr txBox="1"/>
          <p:nvPr>
            <p:ph idx="2" type="body"/>
          </p:nvPr>
        </p:nvSpPr>
        <p:spPr>
          <a:xfrm>
            <a:off x="155625"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296" name="Google Shape;296;p45"/>
          <p:cNvSpPr txBox="1"/>
          <p:nvPr>
            <p:ph idx="3" type="body"/>
          </p:nvPr>
        </p:nvSpPr>
        <p:spPr>
          <a:xfrm>
            <a:off x="538138" y="490548"/>
            <a:ext cx="2583600" cy="7356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Font typeface="DM Sans"/>
              <a:buChar char="●"/>
              <a:defRPr/>
            </a:lvl1pPr>
            <a:lvl2pPr indent="-304800" lvl="1" marL="914400" algn="ctr">
              <a:spcBef>
                <a:spcPts val="0"/>
              </a:spcBef>
              <a:spcAft>
                <a:spcPts val="0"/>
              </a:spcAft>
              <a:buSzPts val="1200"/>
              <a:buFont typeface="DM Sans"/>
              <a:buChar char="○"/>
              <a:defRPr/>
            </a:lvl2pPr>
            <a:lvl3pPr indent="-304800" lvl="2" marL="1371600" algn="ctr">
              <a:spcBef>
                <a:spcPts val="0"/>
              </a:spcBef>
              <a:spcAft>
                <a:spcPts val="0"/>
              </a:spcAft>
              <a:buSzPts val="1200"/>
              <a:buFont typeface="DM Sans"/>
              <a:buChar char="■"/>
              <a:defRPr/>
            </a:lvl3pPr>
            <a:lvl4pPr indent="-304800" lvl="3" marL="1828800" algn="ctr">
              <a:spcBef>
                <a:spcPts val="0"/>
              </a:spcBef>
              <a:spcAft>
                <a:spcPts val="0"/>
              </a:spcAft>
              <a:buSzPts val="1200"/>
              <a:buFont typeface="DM Sans"/>
              <a:buChar char="●"/>
              <a:defRPr/>
            </a:lvl4pPr>
            <a:lvl5pPr indent="-304800" lvl="4" marL="2286000" algn="ctr">
              <a:spcBef>
                <a:spcPts val="0"/>
              </a:spcBef>
              <a:spcAft>
                <a:spcPts val="0"/>
              </a:spcAft>
              <a:buSzPts val="1200"/>
              <a:buFont typeface="DM Sans"/>
              <a:buChar char="○"/>
              <a:defRPr/>
            </a:lvl5pPr>
            <a:lvl6pPr indent="-304800" lvl="5" marL="2743200" algn="ctr">
              <a:spcBef>
                <a:spcPts val="0"/>
              </a:spcBef>
              <a:spcAft>
                <a:spcPts val="0"/>
              </a:spcAft>
              <a:buSzPts val="1200"/>
              <a:buFont typeface="DM Sans"/>
              <a:buChar char="■"/>
              <a:defRPr/>
            </a:lvl6pPr>
            <a:lvl7pPr indent="-304800" lvl="6" marL="3200400" algn="ctr">
              <a:spcBef>
                <a:spcPts val="0"/>
              </a:spcBef>
              <a:spcAft>
                <a:spcPts val="0"/>
              </a:spcAft>
              <a:buSzPts val="1200"/>
              <a:buFont typeface="DM Sans"/>
              <a:buChar char="●"/>
              <a:defRPr/>
            </a:lvl7pPr>
            <a:lvl8pPr indent="-304800" lvl="7" marL="3657600" algn="ctr">
              <a:spcBef>
                <a:spcPts val="0"/>
              </a:spcBef>
              <a:spcAft>
                <a:spcPts val="0"/>
              </a:spcAft>
              <a:buSzPts val="1200"/>
              <a:buFont typeface="DM Sans"/>
              <a:buChar char="○"/>
              <a:defRPr/>
            </a:lvl8pPr>
            <a:lvl9pPr indent="-304800" lvl="8" marL="4114800" algn="ctr">
              <a:spcBef>
                <a:spcPts val="0"/>
              </a:spcBef>
              <a:spcAft>
                <a:spcPts val="0"/>
              </a:spcAft>
              <a:buSzPts val="1200"/>
              <a:buFont typeface="DM Sans"/>
              <a:buChar char="■"/>
              <a:defRPr/>
            </a:lvl9pPr>
          </a:lstStyle>
          <a:p/>
        </p:txBody>
      </p:sp>
      <p:sp>
        <p:nvSpPr>
          <p:cNvPr id="297" name="Google Shape;297;p45"/>
          <p:cNvSpPr txBox="1"/>
          <p:nvPr>
            <p:ph idx="4" type="body"/>
          </p:nvPr>
        </p:nvSpPr>
        <p:spPr>
          <a:xfrm>
            <a:off x="3280200" y="490548"/>
            <a:ext cx="2583600" cy="7356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Font typeface="DM Sans"/>
              <a:buChar char="●"/>
              <a:defRPr/>
            </a:lvl1pPr>
            <a:lvl2pPr indent="-304800" lvl="1" marL="914400" algn="ctr">
              <a:spcBef>
                <a:spcPts val="0"/>
              </a:spcBef>
              <a:spcAft>
                <a:spcPts val="0"/>
              </a:spcAft>
              <a:buSzPts val="1200"/>
              <a:buFont typeface="DM Sans"/>
              <a:buChar char="○"/>
              <a:defRPr/>
            </a:lvl2pPr>
            <a:lvl3pPr indent="-304800" lvl="2" marL="1371600" algn="ctr">
              <a:spcBef>
                <a:spcPts val="0"/>
              </a:spcBef>
              <a:spcAft>
                <a:spcPts val="0"/>
              </a:spcAft>
              <a:buSzPts val="1200"/>
              <a:buFont typeface="DM Sans"/>
              <a:buChar char="■"/>
              <a:defRPr/>
            </a:lvl3pPr>
            <a:lvl4pPr indent="-304800" lvl="3" marL="1828800" algn="ctr">
              <a:spcBef>
                <a:spcPts val="0"/>
              </a:spcBef>
              <a:spcAft>
                <a:spcPts val="0"/>
              </a:spcAft>
              <a:buSzPts val="1200"/>
              <a:buFont typeface="DM Sans"/>
              <a:buChar char="●"/>
              <a:defRPr/>
            </a:lvl4pPr>
            <a:lvl5pPr indent="-304800" lvl="4" marL="2286000" algn="ctr">
              <a:spcBef>
                <a:spcPts val="0"/>
              </a:spcBef>
              <a:spcAft>
                <a:spcPts val="0"/>
              </a:spcAft>
              <a:buSzPts val="1200"/>
              <a:buFont typeface="DM Sans"/>
              <a:buChar char="○"/>
              <a:defRPr/>
            </a:lvl5pPr>
            <a:lvl6pPr indent="-304800" lvl="5" marL="2743200" algn="ctr">
              <a:spcBef>
                <a:spcPts val="0"/>
              </a:spcBef>
              <a:spcAft>
                <a:spcPts val="0"/>
              </a:spcAft>
              <a:buSzPts val="1200"/>
              <a:buFont typeface="DM Sans"/>
              <a:buChar char="■"/>
              <a:defRPr/>
            </a:lvl6pPr>
            <a:lvl7pPr indent="-304800" lvl="6" marL="3200400" algn="ctr">
              <a:spcBef>
                <a:spcPts val="0"/>
              </a:spcBef>
              <a:spcAft>
                <a:spcPts val="0"/>
              </a:spcAft>
              <a:buSzPts val="1200"/>
              <a:buFont typeface="DM Sans"/>
              <a:buChar char="●"/>
              <a:defRPr/>
            </a:lvl7pPr>
            <a:lvl8pPr indent="-304800" lvl="7" marL="3657600" algn="ctr">
              <a:spcBef>
                <a:spcPts val="0"/>
              </a:spcBef>
              <a:spcAft>
                <a:spcPts val="0"/>
              </a:spcAft>
              <a:buSzPts val="1200"/>
              <a:buFont typeface="DM Sans"/>
              <a:buChar char="○"/>
              <a:defRPr/>
            </a:lvl8pPr>
            <a:lvl9pPr indent="-304800" lvl="8" marL="4114800" algn="ctr">
              <a:spcBef>
                <a:spcPts val="0"/>
              </a:spcBef>
              <a:spcAft>
                <a:spcPts val="0"/>
              </a:spcAft>
              <a:buSzPts val="1200"/>
              <a:buFont typeface="DM Sans"/>
              <a:buChar char="■"/>
              <a:defRPr/>
            </a:lvl9pPr>
          </a:lstStyle>
          <a:p/>
        </p:txBody>
      </p:sp>
      <p:sp>
        <p:nvSpPr>
          <p:cNvPr id="298" name="Google Shape;298;p45"/>
          <p:cNvSpPr txBox="1"/>
          <p:nvPr>
            <p:ph idx="5" type="body"/>
          </p:nvPr>
        </p:nvSpPr>
        <p:spPr>
          <a:xfrm>
            <a:off x="6025288" y="490548"/>
            <a:ext cx="2583600" cy="7356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Font typeface="DM Sans"/>
              <a:buChar char="●"/>
              <a:defRPr/>
            </a:lvl1pPr>
            <a:lvl2pPr indent="-304800" lvl="1" marL="914400" algn="ctr">
              <a:spcBef>
                <a:spcPts val="0"/>
              </a:spcBef>
              <a:spcAft>
                <a:spcPts val="0"/>
              </a:spcAft>
              <a:buSzPts val="1200"/>
              <a:buFont typeface="DM Sans"/>
              <a:buChar char="○"/>
              <a:defRPr/>
            </a:lvl2pPr>
            <a:lvl3pPr indent="-304800" lvl="2" marL="1371600" algn="ctr">
              <a:spcBef>
                <a:spcPts val="0"/>
              </a:spcBef>
              <a:spcAft>
                <a:spcPts val="0"/>
              </a:spcAft>
              <a:buSzPts val="1200"/>
              <a:buFont typeface="DM Sans"/>
              <a:buChar char="■"/>
              <a:defRPr/>
            </a:lvl3pPr>
            <a:lvl4pPr indent="-304800" lvl="3" marL="1828800" algn="ctr">
              <a:spcBef>
                <a:spcPts val="0"/>
              </a:spcBef>
              <a:spcAft>
                <a:spcPts val="0"/>
              </a:spcAft>
              <a:buSzPts val="1200"/>
              <a:buFont typeface="DM Sans"/>
              <a:buChar char="●"/>
              <a:defRPr/>
            </a:lvl4pPr>
            <a:lvl5pPr indent="-304800" lvl="4" marL="2286000" algn="ctr">
              <a:spcBef>
                <a:spcPts val="0"/>
              </a:spcBef>
              <a:spcAft>
                <a:spcPts val="0"/>
              </a:spcAft>
              <a:buSzPts val="1200"/>
              <a:buFont typeface="DM Sans"/>
              <a:buChar char="○"/>
              <a:defRPr/>
            </a:lvl5pPr>
            <a:lvl6pPr indent="-304800" lvl="5" marL="2743200" algn="ctr">
              <a:spcBef>
                <a:spcPts val="0"/>
              </a:spcBef>
              <a:spcAft>
                <a:spcPts val="0"/>
              </a:spcAft>
              <a:buSzPts val="1200"/>
              <a:buFont typeface="DM Sans"/>
              <a:buChar char="■"/>
              <a:defRPr/>
            </a:lvl6pPr>
            <a:lvl7pPr indent="-304800" lvl="6" marL="3200400" algn="ctr">
              <a:spcBef>
                <a:spcPts val="0"/>
              </a:spcBef>
              <a:spcAft>
                <a:spcPts val="0"/>
              </a:spcAft>
              <a:buSzPts val="1200"/>
              <a:buFont typeface="DM Sans"/>
              <a:buChar char="●"/>
              <a:defRPr/>
            </a:lvl7pPr>
            <a:lvl8pPr indent="-304800" lvl="7" marL="3657600" algn="ctr">
              <a:spcBef>
                <a:spcPts val="0"/>
              </a:spcBef>
              <a:spcAft>
                <a:spcPts val="0"/>
              </a:spcAft>
              <a:buSzPts val="1200"/>
              <a:buFont typeface="DM Sans"/>
              <a:buChar char="○"/>
              <a:defRPr/>
            </a:lvl8pPr>
            <a:lvl9pPr indent="-304800" lvl="8" marL="4114800" algn="ctr">
              <a:spcBef>
                <a:spcPts val="0"/>
              </a:spcBef>
              <a:spcAft>
                <a:spcPts val="0"/>
              </a:spcAft>
              <a:buSzPts val="1200"/>
              <a:buFont typeface="DM Sans"/>
              <a:buChar char="■"/>
              <a:defRPr/>
            </a:lvl9pPr>
          </a:lstStyle>
          <a:p/>
        </p:txBody>
      </p:sp>
      <p:sp>
        <p:nvSpPr>
          <p:cNvPr id="299" name="Google Shape;299;p45"/>
          <p:cNvSpPr txBox="1"/>
          <p:nvPr>
            <p:ph idx="6" type="subTitle"/>
          </p:nvPr>
        </p:nvSpPr>
        <p:spPr>
          <a:xfrm>
            <a:off x="535113" y="216218"/>
            <a:ext cx="2586600" cy="3093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Font typeface="DM Sans SemiBold"/>
              <a:buNone/>
              <a:defRPr sz="1400">
                <a:latin typeface="DM Sans SemiBold"/>
                <a:ea typeface="DM Sans SemiBold"/>
                <a:cs typeface="DM Sans SemiBold"/>
                <a:sym typeface="DM Sans SemiBold"/>
              </a:defRPr>
            </a:lvl1pPr>
            <a:lvl2pPr lvl="1" algn="ctr">
              <a:spcBef>
                <a:spcPts val="0"/>
              </a:spcBef>
              <a:spcAft>
                <a:spcPts val="0"/>
              </a:spcAft>
              <a:buSzPts val="1200"/>
              <a:buFont typeface="DM Sans SemiBold"/>
              <a:buNone/>
              <a:defRPr>
                <a:latin typeface="DM Sans SemiBold"/>
                <a:ea typeface="DM Sans SemiBold"/>
                <a:cs typeface="DM Sans SemiBold"/>
                <a:sym typeface="DM Sans SemiBold"/>
              </a:defRPr>
            </a:lvl2pPr>
            <a:lvl3pPr lvl="2" algn="ctr">
              <a:spcBef>
                <a:spcPts val="0"/>
              </a:spcBef>
              <a:spcAft>
                <a:spcPts val="0"/>
              </a:spcAft>
              <a:buSzPts val="1200"/>
              <a:buFont typeface="DM Sans SemiBold"/>
              <a:buNone/>
              <a:defRPr>
                <a:latin typeface="DM Sans SemiBold"/>
                <a:ea typeface="DM Sans SemiBold"/>
                <a:cs typeface="DM Sans SemiBold"/>
                <a:sym typeface="DM Sans SemiBold"/>
              </a:defRPr>
            </a:lvl3pPr>
            <a:lvl4pPr lvl="3" algn="ctr">
              <a:spcBef>
                <a:spcPts val="0"/>
              </a:spcBef>
              <a:spcAft>
                <a:spcPts val="0"/>
              </a:spcAft>
              <a:buSzPts val="1200"/>
              <a:buFont typeface="DM Sans SemiBold"/>
              <a:buNone/>
              <a:defRPr>
                <a:latin typeface="DM Sans SemiBold"/>
                <a:ea typeface="DM Sans SemiBold"/>
                <a:cs typeface="DM Sans SemiBold"/>
                <a:sym typeface="DM Sans SemiBold"/>
              </a:defRPr>
            </a:lvl4pPr>
            <a:lvl5pPr lvl="4" algn="ctr">
              <a:spcBef>
                <a:spcPts val="0"/>
              </a:spcBef>
              <a:spcAft>
                <a:spcPts val="0"/>
              </a:spcAft>
              <a:buSzPts val="1200"/>
              <a:buFont typeface="DM Sans SemiBold"/>
              <a:buNone/>
              <a:defRPr>
                <a:latin typeface="DM Sans SemiBold"/>
                <a:ea typeface="DM Sans SemiBold"/>
                <a:cs typeface="DM Sans SemiBold"/>
                <a:sym typeface="DM Sans SemiBold"/>
              </a:defRPr>
            </a:lvl5pPr>
            <a:lvl6pPr lvl="5" algn="ctr">
              <a:spcBef>
                <a:spcPts val="0"/>
              </a:spcBef>
              <a:spcAft>
                <a:spcPts val="0"/>
              </a:spcAft>
              <a:buSzPts val="1200"/>
              <a:buFont typeface="DM Sans SemiBold"/>
              <a:buNone/>
              <a:defRPr>
                <a:latin typeface="DM Sans SemiBold"/>
                <a:ea typeface="DM Sans SemiBold"/>
                <a:cs typeface="DM Sans SemiBold"/>
                <a:sym typeface="DM Sans SemiBold"/>
              </a:defRPr>
            </a:lvl6pPr>
            <a:lvl7pPr lvl="6" algn="ctr">
              <a:spcBef>
                <a:spcPts val="0"/>
              </a:spcBef>
              <a:spcAft>
                <a:spcPts val="0"/>
              </a:spcAft>
              <a:buSzPts val="1200"/>
              <a:buFont typeface="DM Sans SemiBold"/>
              <a:buNone/>
              <a:defRPr>
                <a:latin typeface="DM Sans SemiBold"/>
                <a:ea typeface="DM Sans SemiBold"/>
                <a:cs typeface="DM Sans SemiBold"/>
                <a:sym typeface="DM Sans SemiBold"/>
              </a:defRPr>
            </a:lvl7pPr>
            <a:lvl8pPr lvl="7" algn="ctr">
              <a:spcBef>
                <a:spcPts val="0"/>
              </a:spcBef>
              <a:spcAft>
                <a:spcPts val="0"/>
              </a:spcAft>
              <a:buSzPts val="1200"/>
              <a:buFont typeface="DM Sans SemiBold"/>
              <a:buNone/>
              <a:defRPr>
                <a:latin typeface="DM Sans SemiBold"/>
                <a:ea typeface="DM Sans SemiBold"/>
                <a:cs typeface="DM Sans SemiBold"/>
                <a:sym typeface="DM Sans SemiBold"/>
              </a:defRPr>
            </a:lvl8pPr>
            <a:lvl9pPr lvl="8" algn="ctr">
              <a:spcBef>
                <a:spcPts val="0"/>
              </a:spcBef>
              <a:spcAft>
                <a:spcPts val="0"/>
              </a:spcAft>
              <a:buSzPts val="1200"/>
              <a:buFont typeface="DM Sans SemiBold"/>
              <a:buNone/>
              <a:defRPr>
                <a:latin typeface="DM Sans SemiBold"/>
                <a:ea typeface="DM Sans SemiBold"/>
                <a:cs typeface="DM Sans SemiBold"/>
                <a:sym typeface="DM Sans SemiBold"/>
              </a:defRPr>
            </a:lvl9pPr>
          </a:lstStyle>
          <a:p/>
        </p:txBody>
      </p:sp>
      <p:sp>
        <p:nvSpPr>
          <p:cNvPr id="300" name="Google Shape;300;p45"/>
          <p:cNvSpPr txBox="1"/>
          <p:nvPr>
            <p:ph idx="7" type="subTitle"/>
          </p:nvPr>
        </p:nvSpPr>
        <p:spPr>
          <a:xfrm>
            <a:off x="3280200" y="216228"/>
            <a:ext cx="2583600" cy="3093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Font typeface="DM Sans SemiBold"/>
              <a:buNone/>
              <a:defRPr sz="1400">
                <a:latin typeface="DM Sans SemiBold"/>
                <a:ea typeface="DM Sans SemiBold"/>
                <a:cs typeface="DM Sans SemiBold"/>
                <a:sym typeface="DM Sans SemiBold"/>
              </a:defRPr>
            </a:lvl1pPr>
            <a:lvl2pPr lvl="1" algn="ctr">
              <a:spcBef>
                <a:spcPts val="0"/>
              </a:spcBef>
              <a:spcAft>
                <a:spcPts val="0"/>
              </a:spcAft>
              <a:buSzPts val="1200"/>
              <a:buFont typeface="DM Sans SemiBold"/>
              <a:buNone/>
              <a:defRPr>
                <a:latin typeface="DM Sans SemiBold"/>
                <a:ea typeface="DM Sans SemiBold"/>
                <a:cs typeface="DM Sans SemiBold"/>
                <a:sym typeface="DM Sans SemiBold"/>
              </a:defRPr>
            </a:lvl2pPr>
            <a:lvl3pPr lvl="2" algn="ctr">
              <a:spcBef>
                <a:spcPts val="0"/>
              </a:spcBef>
              <a:spcAft>
                <a:spcPts val="0"/>
              </a:spcAft>
              <a:buSzPts val="1200"/>
              <a:buFont typeface="DM Sans SemiBold"/>
              <a:buNone/>
              <a:defRPr>
                <a:latin typeface="DM Sans SemiBold"/>
                <a:ea typeface="DM Sans SemiBold"/>
                <a:cs typeface="DM Sans SemiBold"/>
                <a:sym typeface="DM Sans SemiBold"/>
              </a:defRPr>
            </a:lvl3pPr>
            <a:lvl4pPr lvl="3" algn="ctr">
              <a:spcBef>
                <a:spcPts val="0"/>
              </a:spcBef>
              <a:spcAft>
                <a:spcPts val="0"/>
              </a:spcAft>
              <a:buSzPts val="1200"/>
              <a:buFont typeface="DM Sans SemiBold"/>
              <a:buNone/>
              <a:defRPr>
                <a:latin typeface="DM Sans SemiBold"/>
                <a:ea typeface="DM Sans SemiBold"/>
                <a:cs typeface="DM Sans SemiBold"/>
                <a:sym typeface="DM Sans SemiBold"/>
              </a:defRPr>
            </a:lvl4pPr>
            <a:lvl5pPr lvl="4" algn="ctr">
              <a:spcBef>
                <a:spcPts val="0"/>
              </a:spcBef>
              <a:spcAft>
                <a:spcPts val="0"/>
              </a:spcAft>
              <a:buSzPts val="1200"/>
              <a:buFont typeface="DM Sans SemiBold"/>
              <a:buNone/>
              <a:defRPr>
                <a:latin typeface="DM Sans SemiBold"/>
                <a:ea typeface="DM Sans SemiBold"/>
                <a:cs typeface="DM Sans SemiBold"/>
                <a:sym typeface="DM Sans SemiBold"/>
              </a:defRPr>
            </a:lvl5pPr>
            <a:lvl6pPr lvl="5" algn="ctr">
              <a:spcBef>
                <a:spcPts val="0"/>
              </a:spcBef>
              <a:spcAft>
                <a:spcPts val="0"/>
              </a:spcAft>
              <a:buSzPts val="1200"/>
              <a:buFont typeface="DM Sans SemiBold"/>
              <a:buNone/>
              <a:defRPr>
                <a:latin typeface="DM Sans SemiBold"/>
                <a:ea typeface="DM Sans SemiBold"/>
                <a:cs typeface="DM Sans SemiBold"/>
                <a:sym typeface="DM Sans SemiBold"/>
              </a:defRPr>
            </a:lvl6pPr>
            <a:lvl7pPr lvl="6" algn="ctr">
              <a:spcBef>
                <a:spcPts val="0"/>
              </a:spcBef>
              <a:spcAft>
                <a:spcPts val="0"/>
              </a:spcAft>
              <a:buSzPts val="1200"/>
              <a:buFont typeface="DM Sans SemiBold"/>
              <a:buNone/>
              <a:defRPr>
                <a:latin typeface="DM Sans SemiBold"/>
                <a:ea typeface="DM Sans SemiBold"/>
                <a:cs typeface="DM Sans SemiBold"/>
                <a:sym typeface="DM Sans SemiBold"/>
              </a:defRPr>
            </a:lvl7pPr>
            <a:lvl8pPr lvl="7" algn="ctr">
              <a:spcBef>
                <a:spcPts val="0"/>
              </a:spcBef>
              <a:spcAft>
                <a:spcPts val="0"/>
              </a:spcAft>
              <a:buSzPts val="1200"/>
              <a:buFont typeface="DM Sans SemiBold"/>
              <a:buNone/>
              <a:defRPr>
                <a:latin typeface="DM Sans SemiBold"/>
                <a:ea typeface="DM Sans SemiBold"/>
                <a:cs typeface="DM Sans SemiBold"/>
                <a:sym typeface="DM Sans SemiBold"/>
              </a:defRPr>
            </a:lvl8pPr>
            <a:lvl9pPr lvl="8" algn="ctr">
              <a:spcBef>
                <a:spcPts val="0"/>
              </a:spcBef>
              <a:spcAft>
                <a:spcPts val="0"/>
              </a:spcAft>
              <a:buSzPts val="1200"/>
              <a:buFont typeface="DM Sans SemiBold"/>
              <a:buNone/>
              <a:defRPr>
                <a:latin typeface="DM Sans SemiBold"/>
                <a:ea typeface="DM Sans SemiBold"/>
                <a:cs typeface="DM Sans SemiBold"/>
                <a:sym typeface="DM Sans SemiBold"/>
              </a:defRPr>
            </a:lvl9pPr>
          </a:lstStyle>
          <a:p/>
        </p:txBody>
      </p:sp>
      <p:sp>
        <p:nvSpPr>
          <p:cNvPr id="301" name="Google Shape;301;p45"/>
          <p:cNvSpPr txBox="1"/>
          <p:nvPr>
            <p:ph idx="8" type="subTitle"/>
          </p:nvPr>
        </p:nvSpPr>
        <p:spPr>
          <a:xfrm>
            <a:off x="6025288" y="216228"/>
            <a:ext cx="2583600" cy="3093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Font typeface="DM Sans SemiBold"/>
              <a:buNone/>
              <a:defRPr sz="1400">
                <a:latin typeface="DM Sans SemiBold"/>
                <a:ea typeface="DM Sans SemiBold"/>
                <a:cs typeface="DM Sans SemiBold"/>
                <a:sym typeface="DM Sans SemiBold"/>
              </a:defRPr>
            </a:lvl1pPr>
            <a:lvl2pPr lvl="1" algn="ctr">
              <a:spcBef>
                <a:spcPts val="0"/>
              </a:spcBef>
              <a:spcAft>
                <a:spcPts val="0"/>
              </a:spcAft>
              <a:buSzPts val="1200"/>
              <a:buFont typeface="DM Sans SemiBold"/>
              <a:buNone/>
              <a:defRPr>
                <a:latin typeface="DM Sans SemiBold"/>
                <a:ea typeface="DM Sans SemiBold"/>
                <a:cs typeface="DM Sans SemiBold"/>
                <a:sym typeface="DM Sans SemiBold"/>
              </a:defRPr>
            </a:lvl2pPr>
            <a:lvl3pPr lvl="2" algn="ctr">
              <a:spcBef>
                <a:spcPts val="0"/>
              </a:spcBef>
              <a:spcAft>
                <a:spcPts val="0"/>
              </a:spcAft>
              <a:buSzPts val="1200"/>
              <a:buFont typeface="DM Sans SemiBold"/>
              <a:buNone/>
              <a:defRPr>
                <a:latin typeface="DM Sans SemiBold"/>
                <a:ea typeface="DM Sans SemiBold"/>
                <a:cs typeface="DM Sans SemiBold"/>
                <a:sym typeface="DM Sans SemiBold"/>
              </a:defRPr>
            </a:lvl3pPr>
            <a:lvl4pPr lvl="3" algn="ctr">
              <a:spcBef>
                <a:spcPts val="0"/>
              </a:spcBef>
              <a:spcAft>
                <a:spcPts val="0"/>
              </a:spcAft>
              <a:buSzPts val="1200"/>
              <a:buFont typeface="DM Sans SemiBold"/>
              <a:buNone/>
              <a:defRPr>
                <a:latin typeface="DM Sans SemiBold"/>
                <a:ea typeface="DM Sans SemiBold"/>
                <a:cs typeface="DM Sans SemiBold"/>
                <a:sym typeface="DM Sans SemiBold"/>
              </a:defRPr>
            </a:lvl4pPr>
            <a:lvl5pPr lvl="4" algn="ctr">
              <a:spcBef>
                <a:spcPts val="0"/>
              </a:spcBef>
              <a:spcAft>
                <a:spcPts val="0"/>
              </a:spcAft>
              <a:buSzPts val="1200"/>
              <a:buFont typeface="DM Sans SemiBold"/>
              <a:buNone/>
              <a:defRPr>
                <a:latin typeface="DM Sans SemiBold"/>
                <a:ea typeface="DM Sans SemiBold"/>
                <a:cs typeface="DM Sans SemiBold"/>
                <a:sym typeface="DM Sans SemiBold"/>
              </a:defRPr>
            </a:lvl5pPr>
            <a:lvl6pPr lvl="5" algn="ctr">
              <a:spcBef>
                <a:spcPts val="0"/>
              </a:spcBef>
              <a:spcAft>
                <a:spcPts val="0"/>
              </a:spcAft>
              <a:buSzPts val="1200"/>
              <a:buFont typeface="DM Sans SemiBold"/>
              <a:buNone/>
              <a:defRPr>
                <a:latin typeface="DM Sans SemiBold"/>
                <a:ea typeface="DM Sans SemiBold"/>
                <a:cs typeface="DM Sans SemiBold"/>
                <a:sym typeface="DM Sans SemiBold"/>
              </a:defRPr>
            </a:lvl6pPr>
            <a:lvl7pPr lvl="6" algn="ctr">
              <a:spcBef>
                <a:spcPts val="0"/>
              </a:spcBef>
              <a:spcAft>
                <a:spcPts val="0"/>
              </a:spcAft>
              <a:buSzPts val="1200"/>
              <a:buFont typeface="DM Sans SemiBold"/>
              <a:buNone/>
              <a:defRPr>
                <a:latin typeface="DM Sans SemiBold"/>
                <a:ea typeface="DM Sans SemiBold"/>
                <a:cs typeface="DM Sans SemiBold"/>
                <a:sym typeface="DM Sans SemiBold"/>
              </a:defRPr>
            </a:lvl7pPr>
            <a:lvl8pPr lvl="7" algn="ctr">
              <a:spcBef>
                <a:spcPts val="0"/>
              </a:spcBef>
              <a:spcAft>
                <a:spcPts val="0"/>
              </a:spcAft>
              <a:buSzPts val="1200"/>
              <a:buFont typeface="DM Sans SemiBold"/>
              <a:buNone/>
              <a:defRPr>
                <a:latin typeface="DM Sans SemiBold"/>
                <a:ea typeface="DM Sans SemiBold"/>
                <a:cs typeface="DM Sans SemiBold"/>
                <a:sym typeface="DM Sans SemiBold"/>
              </a:defRPr>
            </a:lvl8pPr>
            <a:lvl9pPr lvl="8" algn="ctr">
              <a:spcBef>
                <a:spcPts val="0"/>
              </a:spcBef>
              <a:spcAft>
                <a:spcPts val="0"/>
              </a:spcAft>
              <a:buSzPts val="1200"/>
              <a:buFont typeface="DM Sans SemiBold"/>
              <a:buNone/>
              <a:defRPr>
                <a:latin typeface="DM Sans SemiBold"/>
                <a:ea typeface="DM Sans SemiBold"/>
                <a:cs typeface="DM Sans SemiBold"/>
                <a:sym typeface="DM Sans SemiBold"/>
              </a:defRPr>
            </a:lvl9pPr>
          </a:lstStyle>
          <a:p/>
        </p:txBody>
      </p:sp>
    </p:spTree>
  </p:cSld>
  <p:clrMapOvr>
    <a:masterClrMapping/>
  </p:clrMapOvr>
  <p:extLst>
    <p:ext uri="{DCECCB84-F9BA-43D5-87BE-67443E8EF086}">
      <p15:sldGuideLst>
        <p15:guide id="1" pos="154">
          <p15:clr>
            <a:srgbClr val="E46962"/>
          </p15:clr>
        </p15:guide>
        <p15:guide id="2" pos="5617">
          <p15:clr>
            <a:srgbClr val="E46962"/>
          </p15:clr>
        </p15:guide>
        <p15:guide id="3" orient="horz" pos="216">
          <p15:clr>
            <a:srgbClr val="E46962"/>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Phone Blank">
  <p:cSld name="TITLE_1_1_1_1_1_1_1">
    <p:spTree>
      <p:nvGrpSpPr>
        <p:cNvPr id="302" name="Shape 302"/>
        <p:cNvGrpSpPr/>
        <p:nvPr/>
      </p:nvGrpSpPr>
      <p:grpSpPr>
        <a:xfrm>
          <a:off x="0" y="0"/>
          <a:ext cx="0" cy="0"/>
          <a:chOff x="0" y="0"/>
          <a:chExt cx="0" cy="0"/>
        </a:xfrm>
      </p:grpSpPr>
      <p:sp>
        <p:nvSpPr>
          <p:cNvPr id="303" name="Google Shape;303;p46"/>
          <p:cNvSpPr/>
          <p:nvPr/>
        </p:nvSpPr>
        <p:spPr>
          <a:xfrm>
            <a:off x="4830625" y="579550"/>
            <a:ext cx="3188700" cy="6824700"/>
          </a:xfrm>
          <a:prstGeom prst="roundRect">
            <a:avLst>
              <a:gd fmla="val 16566"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DM Sans"/>
              <a:ea typeface="DM Sans"/>
              <a:cs typeface="DM Sans"/>
              <a:sym typeface="DM Sans"/>
            </a:endParaRPr>
          </a:p>
        </p:txBody>
      </p:sp>
      <p:sp>
        <p:nvSpPr>
          <p:cNvPr id="304" name="Google Shape;304;p46"/>
          <p:cNvSpPr txBox="1"/>
          <p:nvPr>
            <p:ph idx="12" type="sldNum"/>
          </p:nvPr>
        </p:nvSpPr>
        <p:spPr>
          <a:xfrm>
            <a:off x="8461460" y="4726725"/>
            <a:ext cx="548700" cy="309300"/>
          </a:xfrm>
          <a:prstGeom prst="rect">
            <a:avLst/>
          </a:prstGeom>
          <a:noFill/>
          <a:ln>
            <a:noFill/>
          </a:ln>
        </p:spPr>
        <p:txBody>
          <a:bodyPr anchorCtr="0" anchor="ctr" bIns="91425" lIns="91425" spcFirstLastPara="1" rIns="91425" wrap="square" tIns="91425">
            <a:noAutofit/>
          </a:bodyPr>
          <a:lstStyle>
            <a:lvl1pPr lvl="0" rtl="0" algn="r">
              <a:buNone/>
              <a:defRPr sz="900">
                <a:solidFill>
                  <a:schemeClr val="dk1"/>
                </a:solidFill>
                <a:latin typeface="DM Sans"/>
                <a:ea typeface="DM Sans"/>
                <a:cs typeface="DM Sans"/>
                <a:sym typeface="DM Sans"/>
              </a:defRPr>
            </a:lvl1pPr>
            <a:lvl2pPr lvl="1" rtl="0" algn="r">
              <a:buNone/>
              <a:defRPr sz="900">
                <a:solidFill>
                  <a:schemeClr val="dk1"/>
                </a:solidFill>
                <a:latin typeface="DM Sans"/>
                <a:ea typeface="DM Sans"/>
                <a:cs typeface="DM Sans"/>
                <a:sym typeface="DM Sans"/>
              </a:defRPr>
            </a:lvl2pPr>
            <a:lvl3pPr lvl="2" rtl="0" algn="r">
              <a:buNone/>
              <a:defRPr sz="900">
                <a:solidFill>
                  <a:schemeClr val="dk1"/>
                </a:solidFill>
                <a:latin typeface="DM Sans"/>
                <a:ea typeface="DM Sans"/>
                <a:cs typeface="DM Sans"/>
                <a:sym typeface="DM Sans"/>
              </a:defRPr>
            </a:lvl3pPr>
            <a:lvl4pPr lvl="3" rtl="0" algn="r">
              <a:buNone/>
              <a:defRPr sz="900">
                <a:solidFill>
                  <a:schemeClr val="dk1"/>
                </a:solidFill>
                <a:latin typeface="DM Sans"/>
                <a:ea typeface="DM Sans"/>
                <a:cs typeface="DM Sans"/>
                <a:sym typeface="DM Sans"/>
              </a:defRPr>
            </a:lvl4pPr>
            <a:lvl5pPr lvl="4" rtl="0" algn="r">
              <a:buNone/>
              <a:defRPr sz="900">
                <a:solidFill>
                  <a:schemeClr val="dk1"/>
                </a:solidFill>
                <a:latin typeface="DM Sans"/>
                <a:ea typeface="DM Sans"/>
                <a:cs typeface="DM Sans"/>
                <a:sym typeface="DM Sans"/>
              </a:defRPr>
            </a:lvl5pPr>
            <a:lvl6pPr lvl="5" rtl="0" algn="r">
              <a:buNone/>
              <a:defRPr sz="900">
                <a:solidFill>
                  <a:schemeClr val="dk1"/>
                </a:solidFill>
                <a:latin typeface="DM Sans"/>
                <a:ea typeface="DM Sans"/>
                <a:cs typeface="DM Sans"/>
                <a:sym typeface="DM Sans"/>
              </a:defRPr>
            </a:lvl6pPr>
            <a:lvl7pPr lvl="6" rtl="0" algn="r">
              <a:buNone/>
              <a:defRPr sz="900">
                <a:solidFill>
                  <a:schemeClr val="dk1"/>
                </a:solidFill>
                <a:latin typeface="DM Sans"/>
                <a:ea typeface="DM Sans"/>
                <a:cs typeface="DM Sans"/>
                <a:sym typeface="DM Sans"/>
              </a:defRPr>
            </a:lvl7pPr>
            <a:lvl8pPr lvl="7" rtl="0" algn="r">
              <a:buNone/>
              <a:defRPr sz="900">
                <a:solidFill>
                  <a:schemeClr val="dk1"/>
                </a:solidFill>
                <a:latin typeface="DM Sans"/>
                <a:ea typeface="DM Sans"/>
                <a:cs typeface="DM Sans"/>
                <a:sym typeface="DM Sans"/>
              </a:defRPr>
            </a:lvl8pPr>
            <a:lvl9pPr lvl="8" rtl="0" algn="r">
              <a:buNone/>
              <a:defRPr sz="9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05" name="Google Shape;305;p46"/>
          <p:cNvSpPr txBox="1"/>
          <p:nvPr>
            <p:ph idx="1" type="body"/>
          </p:nvPr>
        </p:nvSpPr>
        <p:spPr>
          <a:xfrm>
            <a:off x="2657270"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306" name="Google Shape;306;p46"/>
          <p:cNvSpPr txBox="1"/>
          <p:nvPr>
            <p:ph idx="2" type="body"/>
          </p:nvPr>
        </p:nvSpPr>
        <p:spPr>
          <a:xfrm>
            <a:off x="155625"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307" name="Google Shape;307;p46"/>
          <p:cNvSpPr txBox="1"/>
          <p:nvPr>
            <p:ph type="title"/>
          </p:nvPr>
        </p:nvSpPr>
        <p:spPr>
          <a:xfrm>
            <a:off x="708600" y="1371600"/>
            <a:ext cx="3441600" cy="9120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3000"/>
              <a:buFont typeface="Lexend"/>
              <a:buNone/>
              <a:defRPr sz="3000">
                <a:latin typeface="Lexend"/>
                <a:ea typeface="Lexend"/>
                <a:cs typeface="Lexend"/>
                <a:sym typeface="Lexen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8" name="Google Shape;308;p46"/>
          <p:cNvSpPr txBox="1"/>
          <p:nvPr>
            <p:ph idx="3" type="body"/>
          </p:nvPr>
        </p:nvSpPr>
        <p:spPr>
          <a:xfrm>
            <a:off x="708600" y="2414025"/>
            <a:ext cx="3294300" cy="1133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DM Sans"/>
              <a:buChar char="●"/>
              <a:defRPr/>
            </a:lvl1pPr>
            <a:lvl2pPr indent="-304800" lvl="1" marL="914400">
              <a:spcBef>
                <a:spcPts val="0"/>
              </a:spcBef>
              <a:spcAft>
                <a:spcPts val="0"/>
              </a:spcAft>
              <a:buSzPts val="1200"/>
              <a:buFont typeface="DM Sans"/>
              <a:buChar char="○"/>
              <a:defRPr/>
            </a:lvl2pPr>
            <a:lvl3pPr indent="-304800" lvl="2" marL="1371600">
              <a:spcBef>
                <a:spcPts val="0"/>
              </a:spcBef>
              <a:spcAft>
                <a:spcPts val="0"/>
              </a:spcAft>
              <a:buSzPts val="1200"/>
              <a:buFont typeface="DM Sans"/>
              <a:buChar char="■"/>
              <a:defRPr/>
            </a:lvl3pPr>
            <a:lvl4pPr indent="-304800" lvl="3" marL="1828800">
              <a:spcBef>
                <a:spcPts val="0"/>
              </a:spcBef>
              <a:spcAft>
                <a:spcPts val="0"/>
              </a:spcAft>
              <a:buSzPts val="1200"/>
              <a:buFont typeface="DM Sans"/>
              <a:buChar char="●"/>
              <a:defRPr/>
            </a:lvl4pPr>
            <a:lvl5pPr indent="-304800" lvl="4" marL="2286000">
              <a:spcBef>
                <a:spcPts val="0"/>
              </a:spcBef>
              <a:spcAft>
                <a:spcPts val="0"/>
              </a:spcAft>
              <a:buSzPts val="1200"/>
              <a:buFont typeface="DM Sans"/>
              <a:buChar char="○"/>
              <a:defRPr/>
            </a:lvl5pPr>
            <a:lvl6pPr indent="-304800" lvl="5" marL="2743200">
              <a:spcBef>
                <a:spcPts val="0"/>
              </a:spcBef>
              <a:spcAft>
                <a:spcPts val="0"/>
              </a:spcAft>
              <a:buSzPts val="1200"/>
              <a:buFont typeface="DM Sans"/>
              <a:buChar char="■"/>
              <a:defRPr/>
            </a:lvl6pPr>
            <a:lvl7pPr indent="-304800" lvl="6" marL="3200400">
              <a:spcBef>
                <a:spcPts val="0"/>
              </a:spcBef>
              <a:spcAft>
                <a:spcPts val="0"/>
              </a:spcAft>
              <a:buSzPts val="1200"/>
              <a:buFont typeface="DM Sans"/>
              <a:buChar char="●"/>
              <a:defRPr/>
            </a:lvl7pPr>
            <a:lvl8pPr indent="-304800" lvl="7" marL="3657600">
              <a:spcBef>
                <a:spcPts val="0"/>
              </a:spcBef>
              <a:spcAft>
                <a:spcPts val="0"/>
              </a:spcAft>
              <a:buSzPts val="1200"/>
              <a:buFont typeface="DM Sans"/>
              <a:buChar char="○"/>
              <a:defRPr/>
            </a:lvl8pPr>
            <a:lvl9pPr indent="-304800" lvl="8" marL="4114800">
              <a:spcBef>
                <a:spcPts val="0"/>
              </a:spcBef>
              <a:spcAft>
                <a:spcPts val="0"/>
              </a:spcAft>
              <a:buSzPts val="1200"/>
              <a:buFont typeface="DM Sans"/>
              <a:buChar char="■"/>
              <a:defRPr/>
            </a:lvl9pPr>
          </a:lstStyle>
          <a:p/>
        </p:txBody>
      </p:sp>
      <p:sp>
        <p:nvSpPr>
          <p:cNvPr id="309" name="Google Shape;309;p46"/>
          <p:cNvSpPr/>
          <p:nvPr/>
        </p:nvSpPr>
        <p:spPr>
          <a:xfrm>
            <a:off x="4625575" y="4726725"/>
            <a:ext cx="3598800" cy="41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310" name="Google Shape;310;p46"/>
          <p:cNvCxnSpPr/>
          <p:nvPr/>
        </p:nvCxnSpPr>
        <p:spPr>
          <a:xfrm>
            <a:off x="245938" y="4726725"/>
            <a:ext cx="8670900" cy="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extLst>
    <p:ext uri="{DCECCB84-F9BA-43D5-87BE-67443E8EF086}">
      <p15:sldGuideLst>
        <p15:guide id="1" pos="154">
          <p15:clr>
            <a:srgbClr val="E46962"/>
          </p15:clr>
        </p15:guide>
        <p15:guide id="2" pos="5617">
          <p15:clr>
            <a:srgbClr val="E46962"/>
          </p15:clr>
        </p15:guide>
        <p15:guide id="3" orient="horz" pos="216">
          <p15:clr>
            <a:srgbClr val="E46962"/>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ngle Phone with Image">
  <p:cSld name="TITLE_1_1_1_1_1_1_1_1">
    <p:spTree>
      <p:nvGrpSpPr>
        <p:cNvPr id="311" name="Shape 311"/>
        <p:cNvGrpSpPr/>
        <p:nvPr/>
      </p:nvGrpSpPr>
      <p:grpSpPr>
        <a:xfrm>
          <a:off x="0" y="0"/>
          <a:ext cx="0" cy="0"/>
          <a:chOff x="0" y="0"/>
          <a:chExt cx="0" cy="0"/>
        </a:xfrm>
      </p:grpSpPr>
      <p:sp>
        <p:nvSpPr>
          <p:cNvPr id="312" name="Google Shape;312;p47"/>
          <p:cNvSpPr txBox="1"/>
          <p:nvPr>
            <p:ph idx="12" type="sldNum"/>
          </p:nvPr>
        </p:nvSpPr>
        <p:spPr>
          <a:xfrm>
            <a:off x="8461460" y="4726725"/>
            <a:ext cx="548700" cy="309300"/>
          </a:xfrm>
          <a:prstGeom prst="rect">
            <a:avLst/>
          </a:prstGeom>
          <a:noFill/>
          <a:ln>
            <a:noFill/>
          </a:ln>
        </p:spPr>
        <p:txBody>
          <a:bodyPr anchorCtr="0" anchor="ctr" bIns="91425" lIns="91425" spcFirstLastPara="1" rIns="91425" wrap="square" tIns="91425">
            <a:noAutofit/>
          </a:bodyPr>
          <a:lstStyle>
            <a:lvl1pPr lvl="0" rtl="0" algn="r">
              <a:buNone/>
              <a:defRPr sz="900">
                <a:solidFill>
                  <a:schemeClr val="dk1"/>
                </a:solidFill>
                <a:latin typeface="DM Sans"/>
                <a:ea typeface="DM Sans"/>
                <a:cs typeface="DM Sans"/>
                <a:sym typeface="DM Sans"/>
              </a:defRPr>
            </a:lvl1pPr>
            <a:lvl2pPr lvl="1" rtl="0" algn="r">
              <a:buNone/>
              <a:defRPr sz="900">
                <a:solidFill>
                  <a:schemeClr val="dk1"/>
                </a:solidFill>
                <a:latin typeface="DM Sans"/>
                <a:ea typeface="DM Sans"/>
                <a:cs typeface="DM Sans"/>
                <a:sym typeface="DM Sans"/>
              </a:defRPr>
            </a:lvl2pPr>
            <a:lvl3pPr lvl="2" rtl="0" algn="r">
              <a:buNone/>
              <a:defRPr sz="900">
                <a:solidFill>
                  <a:schemeClr val="dk1"/>
                </a:solidFill>
                <a:latin typeface="DM Sans"/>
                <a:ea typeface="DM Sans"/>
                <a:cs typeface="DM Sans"/>
                <a:sym typeface="DM Sans"/>
              </a:defRPr>
            </a:lvl3pPr>
            <a:lvl4pPr lvl="3" rtl="0" algn="r">
              <a:buNone/>
              <a:defRPr sz="900">
                <a:solidFill>
                  <a:schemeClr val="dk1"/>
                </a:solidFill>
                <a:latin typeface="DM Sans"/>
                <a:ea typeface="DM Sans"/>
                <a:cs typeface="DM Sans"/>
                <a:sym typeface="DM Sans"/>
              </a:defRPr>
            </a:lvl4pPr>
            <a:lvl5pPr lvl="4" rtl="0" algn="r">
              <a:buNone/>
              <a:defRPr sz="900">
                <a:solidFill>
                  <a:schemeClr val="dk1"/>
                </a:solidFill>
                <a:latin typeface="DM Sans"/>
                <a:ea typeface="DM Sans"/>
                <a:cs typeface="DM Sans"/>
                <a:sym typeface="DM Sans"/>
              </a:defRPr>
            </a:lvl5pPr>
            <a:lvl6pPr lvl="5" rtl="0" algn="r">
              <a:buNone/>
              <a:defRPr sz="900">
                <a:solidFill>
                  <a:schemeClr val="dk1"/>
                </a:solidFill>
                <a:latin typeface="DM Sans"/>
                <a:ea typeface="DM Sans"/>
                <a:cs typeface="DM Sans"/>
                <a:sym typeface="DM Sans"/>
              </a:defRPr>
            </a:lvl6pPr>
            <a:lvl7pPr lvl="6" rtl="0" algn="r">
              <a:buNone/>
              <a:defRPr sz="900">
                <a:solidFill>
                  <a:schemeClr val="dk1"/>
                </a:solidFill>
                <a:latin typeface="DM Sans"/>
                <a:ea typeface="DM Sans"/>
                <a:cs typeface="DM Sans"/>
                <a:sym typeface="DM Sans"/>
              </a:defRPr>
            </a:lvl7pPr>
            <a:lvl8pPr lvl="7" rtl="0" algn="r">
              <a:buNone/>
              <a:defRPr sz="900">
                <a:solidFill>
                  <a:schemeClr val="dk1"/>
                </a:solidFill>
                <a:latin typeface="DM Sans"/>
                <a:ea typeface="DM Sans"/>
                <a:cs typeface="DM Sans"/>
                <a:sym typeface="DM Sans"/>
              </a:defRPr>
            </a:lvl8pPr>
            <a:lvl9pPr lvl="8" rtl="0" algn="r">
              <a:buNone/>
              <a:defRPr sz="9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13" name="Google Shape;313;p47"/>
          <p:cNvSpPr txBox="1"/>
          <p:nvPr>
            <p:ph idx="1" type="body"/>
          </p:nvPr>
        </p:nvSpPr>
        <p:spPr>
          <a:xfrm>
            <a:off x="2657270"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314" name="Google Shape;314;p47"/>
          <p:cNvSpPr txBox="1"/>
          <p:nvPr>
            <p:ph idx="2" type="body"/>
          </p:nvPr>
        </p:nvSpPr>
        <p:spPr>
          <a:xfrm>
            <a:off x="155625"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315" name="Google Shape;315;p47"/>
          <p:cNvSpPr txBox="1"/>
          <p:nvPr>
            <p:ph type="title"/>
          </p:nvPr>
        </p:nvSpPr>
        <p:spPr>
          <a:xfrm>
            <a:off x="708600" y="1371600"/>
            <a:ext cx="3441600" cy="9120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SzPts val="3000"/>
              <a:buFont typeface="Lexend"/>
              <a:buNone/>
              <a:defRPr sz="3000">
                <a:latin typeface="Lexend"/>
                <a:ea typeface="Lexend"/>
                <a:cs typeface="Lexend"/>
                <a:sym typeface="Lexen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6" name="Google Shape;316;p47"/>
          <p:cNvSpPr txBox="1"/>
          <p:nvPr>
            <p:ph idx="3" type="body"/>
          </p:nvPr>
        </p:nvSpPr>
        <p:spPr>
          <a:xfrm>
            <a:off x="708600" y="2414025"/>
            <a:ext cx="3294300" cy="1133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DM Sans"/>
              <a:buChar char="●"/>
              <a:defRPr/>
            </a:lvl1pPr>
            <a:lvl2pPr indent="-304800" lvl="1" marL="914400">
              <a:spcBef>
                <a:spcPts val="0"/>
              </a:spcBef>
              <a:spcAft>
                <a:spcPts val="0"/>
              </a:spcAft>
              <a:buSzPts val="1200"/>
              <a:buFont typeface="DM Sans"/>
              <a:buChar char="○"/>
              <a:defRPr/>
            </a:lvl2pPr>
            <a:lvl3pPr indent="-304800" lvl="2" marL="1371600">
              <a:spcBef>
                <a:spcPts val="0"/>
              </a:spcBef>
              <a:spcAft>
                <a:spcPts val="0"/>
              </a:spcAft>
              <a:buSzPts val="1200"/>
              <a:buFont typeface="DM Sans"/>
              <a:buChar char="■"/>
              <a:defRPr/>
            </a:lvl3pPr>
            <a:lvl4pPr indent="-304800" lvl="3" marL="1828800">
              <a:spcBef>
                <a:spcPts val="0"/>
              </a:spcBef>
              <a:spcAft>
                <a:spcPts val="0"/>
              </a:spcAft>
              <a:buSzPts val="1200"/>
              <a:buFont typeface="DM Sans"/>
              <a:buChar char="●"/>
              <a:defRPr/>
            </a:lvl4pPr>
            <a:lvl5pPr indent="-304800" lvl="4" marL="2286000">
              <a:spcBef>
                <a:spcPts val="0"/>
              </a:spcBef>
              <a:spcAft>
                <a:spcPts val="0"/>
              </a:spcAft>
              <a:buSzPts val="1200"/>
              <a:buFont typeface="DM Sans"/>
              <a:buChar char="○"/>
              <a:defRPr/>
            </a:lvl5pPr>
            <a:lvl6pPr indent="-304800" lvl="5" marL="2743200">
              <a:spcBef>
                <a:spcPts val="0"/>
              </a:spcBef>
              <a:spcAft>
                <a:spcPts val="0"/>
              </a:spcAft>
              <a:buSzPts val="1200"/>
              <a:buFont typeface="DM Sans"/>
              <a:buChar char="■"/>
              <a:defRPr/>
            </a:lvl6pPr>
            <a:lvl7pPr indent="-304800" lvl="6" marL="3200400">
              <a:spcBef>
                <a:spcPts val="0"/>
              </a:spcBef>
              <a:spcAft>
                <a:spcPts val="0"/>
              </a:spcAft>
              <a:buSzPts val="1200"/>
              <a:buFont typeface="DM Sans"/>
              <a:buChar char="●"/>
              <a:defRPr/>
            </a:lvl7pPr>
            <a:lvl8pPr indent="-304800" lvl="7" marL="3657600">
              <a:spcBef>
                <a:spcPts val="0"/>
              </a:spcBef>
              <a:spcAft>
                <a:spcPts val="0"/>
              </a:spcAft>
              <a:buSzPts val="1200"/>
              <a:buFont typeface="DM Sans"/>
              <a:buChar char="○"/>
              <a:defRPr/>
            </a:lvl8pPr>
            <a:lvl9pPr indent="-304800" lvl="8" marL="4114800">
              <a:spcBef>
                <a:spcPts val="0"/>
              </a:spcBef>
              <a:spcAft>
                <a:spcPts val="0"/>
              </a:spcAft>
              <a:buSzPts val="1200"/>
              <a:buFont typeface="DM Sans"/>
              <a:buChar char="■"/>
              <a:defRPr/>
            </a:lvl9pPr>
          </a:lstStyle>
          <a:p/>
        </p:txBody>
      </p:sp>
      <p:cxnSp>
        <p:nvCxnSpPr>
          <p:cNvPr id="317" name="Google Shape;317;p47"/>
          <p:cNvCxnSpPr/>
          <p:nvPr/>
        </p:nvCxnSpPr>
        <p:spPr>
          <a:xfrm>
            <a:off x="245938" y="4726725"/>
            <a:ext cx="8670900" cy="0"/>
          </a:xfrm>
          <a:prstGeom prst="straightConnector1">
            <a:avLst/>
          </a:prstGeom>
          <a:noFill/>
          <a:ln cap="flat" cmpd="sng" w="9525">
            <a:solidFill>
              <a:schemeClr val="dk1"/>
            </a:solidFill>
            <a:prstDash val="solid"/>
            <a:round/>
            <a:headEnd len="med" w="med" type="none"/>
            <a:tailEnd len="med" w="med" type="none"/>
          </a:ln>
        </p:spPr>
      </p:cxnSp>
      <p:sp>
        <p:nvSpPr>
          <p:cNvPr id="318" name="Google Shape;318;p47"/>
          <p:cNvSpPr/>
          <p:nvPr>
            <p:ph idx="4" type="pic"/>
          </p:nvPr>
        </p:nvSpPr>
        <p:spPr>
          <a:xfrm>
            <a:off x="4839625" y="589800"/>
            <a:ext cx="3169800" cy="6802500"/>
          </a:xfrm>
          <a:prstGeom prst="roundRect">
            <a:avLst>
              <a:gd fmla="val 16574" name="adj"/>
            </a:avLst>
          </a:prstGeom>
          <a:noFill/>
          <a:ln cap="flat" cmpd="sng" w="19050">
            <a:solidFill>
              <a:schemeClr val="dk1"/>
            </a:solidFill>
            <a:prstDash val="solid"/>
            <a:round/>
            <a:headEnd len="sm" w="sm" type="none"/>
            <a:tailEnd len="sm" w="sm" type="none"/>
          </a:ln>
        </p:spPr>
      </p:sp>
    </p:spTree>
  </p:cSld>
  <p:clrMapOvr>
    <a:masterClrMapping/>
  </p:clrMapOvr>
  <p:extLst>
    <p:ext uri="{DCECCB84-F9BA-43D5-87BE-67443E8EF086}">
      <p15:sldGuideLst>
        <p15:guide id="1" pos="154">
          <p15:clr>
            <a:srgbClr val="E46962"/>
          </p15:clr>
        </p15:guide>
        <p15:guide id="2" pos="5617">
          <p15:clr>
            <a:srgbClr val="E46962"/>
          </p15:clr>
        </p15:guide>
        <p15:guide id="3" orient="horz" pos="216">
          <p15:clr>
            <a:srgbClr val="E46962"/>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 Library">
  <p:cSld name="TITLE_1_1_1_1_1_1_1_1_1">
    <p:spTree>
      <p:nvGrpSpPr>
        <p:cNvPr id="319" name="Shape 319"/>
        <p:cNvGrpSpPr/>
        <p:nvPr/>
      </p:nvGrpSpPr>
      <p:grpSpPr>
        <a:xfrm>
          <a:off x="0" y="0"/>
          <a:ext cx="0" cy="0"/>
          <a:chOff x="0" y="0"/>
          <a:chExt cx="0" cy="0"/>
        </a:xfrm>
      </p:grpSpPr>
      <p:sp>
        <p:nvSpPr>
          <p:cNvPr id="320" name="Google Shape;320;p48"/>
          <p:cNvSpPr/>
          <p:nvPr>
            <p:ph idx="2" type="pic"/>
          </p:nvPr>
        </p:nvSpPr>
        <p:spPr>
          <a:xfrm>
            <a:off x="4506725" y="1592725"/>
            <a:ext cx="4389000" cy="2724900"/>
          </a:xfrm>
          <a:prstGeom prst="roundRect">
            <a:avLst>
              <a:gd fmla="val 7298" name="adj"/>
            </a:avLst>
          </a:prstGeom>
          <a:noFill/>
          <a:ln cap="flat" cmpd="sng" w="19050">
            <a:solidFill>
              <a:schemeClr val="dk1"/>
            </a:solidFill>
            <a:prstDash val="solid"/>
            <a:round/>
            <a:headEnd len="sm" w="sm" type="none"/>
            <a:tailEnd len="sm" w="sm" type="none"/>
          </a:ln>
        </p:spPr>
      </p:sp>
      <p:sp>
        <p:nvSpPr>
          <p:cNvPr id="321" name="Google Shape;321;p48"/>
          <p:cNvSpPr/>
          <p:nvPr>
            <p:ph idx="3" type="pic"/>
          </p:nvPr>
        </p:nvSpPr>
        <p:spPr>
          <a:xfrm>
            <a:off x="2058025" y="1592725"/>
            <a:ext cx="1947600" cy="2724900"/>
          </a:xfrm>
          <a:prstGeom prst="roundRect">
            <a:avLst>
              <a:gd fmla="val 8007" name="adj"/>
            </a:avLst>
          </a:prstGeom>
          <a:noFill/>
          <a:ln cap="flat" cmpd="sng" w="19050">
            <a:solidFill>
              <a:schemeClr val="dk1"/>
            </a:solidFill>
            <a:prstDash val="solid"/>
            <a:round/>
            <a:headEnd len="sm" w="sm" type="none"/>
            <a:tailEnd len="sm" w="sm" type="none"/>
          </a:ln>
        </p:spPr>
      </p:sp>
      <p:sp>
        <p:nvSpPr>
          <p:cNvPr id="322" name="Google Shape;322;p48"/>
          <p:cNvSpPr/>
          <p:nvPr>
            <p:ph idx="4" type="pic"/>
          </p:nvPr>
        </p:nvSpPr>
        <p:spPr>
          <a:xfrm>
            <a:off x="244425" y="1592725"/>
            <a:ext cx="1312500" cy="2724900"/>
          </a:xfrm>
          <a:prstGeom prst="roundRect">
            <a:avLst>
              <a:gd fmla="val 16574" name="adj"/>
            </a:avLst>
          </a:prstGeom>
          <a:noFill/>
          <a:ln cap="flat" cmpd="sng" w="19050">
            <a:solidFill>
              <a:schemeClr val="dk1"/>
            </a:solidFill>
            <a:prstDash val="solid"/>
            <a:round/>
            <a:headEnd len="sm" w="sm" type="none"/>
            <a:tailEnd len="sm" w="sm" type="none"/>
          </a:ln>
        </p:spPr>
      </p:sp>
      <p:sp>
        <p:nvSpPr>
          <p:cNvPr id="323" name="Google Shape;323;p48"/>
          <p:cNvSpPr txBox="1"/>
          <p:nvPr/>
        </p:nvSpPr>
        <p:spPr>
          <a:xfrm>
            <a:off x="244424" y="1093100"/>
            <a:ext cx="1312500" cy="30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Phone</a:t>
            </a:r>
            <a:endParaRPr/>
          </a:p>
        </p:txBody>
      </p:sp>
      <p:sp>
        <p:nvSpPr>
          <p:cNvPr id="324" name="Google Shape;324;p48"/>
          <p:cNvSpPr txBox="1"/>
          <p:nvPr/>
        </p:nvSpPr>
        <p:spPr>
          <a:xfrm>
            <a:off x="2047975" y="1093100"/>
            <a:ext cx="1967700" cy="30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Tablet</a:t>
            </a:r>
            <a:endParaRPr/>
          </a:p>
        </p:txBody>
      </p:sp>
      <p:sp>
        <p:nvSpPr>
          <p:cNvPr id="325" name="Google Shape;325;p48"/>
          <p:cNvSpPr txBox="1"/>
          <p:nvPr/>
        </p:nvSpPr>
        <p:spPr>
          <a:xfrm>
            <a:off x="4506725" y="1093100"/>
            <a:ext cx="4410000" cy="30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Desktop</a:t>
            </a:r>
            <a:endParaRPr/>
          </a:p>
        </p:txBody>
      </p:sp>
      <p:cxnSp>
        <p:nvCxnSpPr>
          <p:cNvPr id="326" name="Google Shape;326;p48"/>
          <p:cNvCxnSpPr/>
          <p:nvPr/>
        </p:nvCxnSpPr>
        <p:spPr>
          <a:xfrm>
            <a:off x="245938" y="4726725"/>
            <a:ext cx="8670900" cy="0"/>
          </a:xfrm>
          <a:prstGeom prst="straightConnector1">
            <a:avLst/>
          </a:prstGeom>
          <a:noFill/>
          <a:ln cap="flat" cmpd="sng" w="9525">
            <a:solidFill>
              <a:schemeClr val="dk1"/>
            </a:solidFill>
            <a:prstDash val="solid"/>
            <a:round/>
            <a:headEnd len="med" w="med" type="none"/>
            <a:tailEnd len="med" w="med" type="none"/>
          </a:ln>
        </p:spPr>
      </p:cxnSp>
      <p:sp>
        <p:nvSpPr>
          <p:cNvPr id="327" name="Google Shape;327;p48"/>
          <p:cNvSpPr txBox="1"/>
          <p:nvPr>
            <p:ph idx="12" type="sldNum"/>
          </p:nvPr>
        </p:nvSpPr>
        <p:spPr>
          <a:xfrm>
            <a:off x="8461460" y="4726725"/>
            <a:ext cx="548700" cy="309300"/>
          </a:xfrm>
          <a:prstGeom prst="rect">
            <a:avLst/>
          </a:prstGeom>
          <a:noFill/>
          <a:ln>
            <a:noFill/>
          </a:ln>
        </p:spPr>
        <p:txBody>
          <a:bodyPr anchorCtr="0" anchor="ctr" bIns="91425" lIns="91425" spcFirstLastPara="1" rIns="91425" wrap="square" tIns="91425">
            <a:noAutofit/>
          </a:bodyPr>
          <a:lstStyle>
            <a:lvl1pPr lvl="0" rtl="0" algn="r">
              <a:buNone/>
              <a:defRPr sz="900">
                <a:solidFill>
                  <a:schemeClr val="dk1"/>
                </a:solidFill>
                <a:latin typeface="DM Sans"/>
                <a:ea typeface="DM Sans"/>
                <a:cs typeface="DM Sans"/>
                <a:sym typeface="DM Sans"/>
              </a:defRPr>
            </a:lvl1pPr>
            <a:lvl2pPr lvl="1" rtl="0" algn="r">
              <a:buNone/>
              <a:defRPr sz="900">
                <a:solidFill>
                  <a:schemeClr val="dk1"/>
                </a:solidFill>
                <a:latin typeface="DM Sans"/>
                <a:ea typeface="DM Sans"/>
                <a:cs typeface="DM Sans"/>
                <a:sym typeface="DM Sans"/>
              </a:defRPr>
            </a:lvl2pPr>
            <a:lvl3pPr lvl="2" rtl="0" algn="r">
              <a:buNone/>
              <a:defRPr sz="900">
                <a:solidFill>
                  <a:schemeClr val="dk1"/>
                </a:solidFill>
                <a:latin typeface="DM Sans"/>
                <a:ea typeface="DM Sans"/>
                <a:cs typeface="DM Sans"/>
                <a:sym typeface="DM Sans"/>
              </a:defRPr>
            </a:lvl3pPr>
            <a:lvl4pPr lvl="3" rtl="0" algn="r">
              <a:buNone/>
              <a:defRPr sz="900">
                <a:solidFill>
                  <a:schemeClr val="dk1"/>
                </a:solidFill>
                <a:latin typeface="DM Sans"/>
                <a:ea typeface="DM Sans"/>
                <a:cs typeface="DM Sans"/>
                <a:sym typeface="DM Sans"/>
              </a:defRPr>
            </a:lvl4pPr>
            <a:lvl5pPr lvl="4" rtl="0" algn="r">
              <a:buNone/>
              <a:defRPr sz="900">
                <a:solidFill>
                  <a:schemeClr val="dk1"/>
                </a:solidFill>
                <a:latin typeface="DM Sans"/>
                <a:ea typeface="DM Sans"/>
                <a:cs typeface="DM Sans"/>
                <a:sym typeface="DM Sans"/>
              </a:defRPr>
            </a:lvl5pPr>
            <a:lvl6pPr lvl="5" rtl="0" algn="r">
              <a:buNone/>
              <a:defRPr sz="900">
                <a:solidFill>
                  <a:schemeClr val="dk1"/>
                </a:solidFill>
                <a:latin typeface="DM Sans"/>
                <a:ea typeface="DM Sans"/>
                <a:cs typeface="DM Sans"/>
                <a:sym typeface="DM Sans"/>
              </a:defRPr>
            </a:lvl6pPr>
            <a:lvl7pPr lvl="6" rtl="0" algn="r">
              <a:buNone/>
              <a:defRPr sz="900">
                <a:solidFill>
                  <a:schemeClr val="dk1"/>
                </a:solidFill>
                <a:latin typeface="DM Sans"/>
                <a:ea typeface="DM Sans"/>
                <a:cs typeface="DM Sans"/>
                <a:sym typeface="DM Sans"/>
              </a:defRPr>
            </a:lvl7pPr>
            <a:lvl8pPr lvl="7" rtl="0" algn="r">
              <a:buNone/>
              <a:defRPr sz="900">
                <a:solidFill>
                  <a:schemeClr val="dk1"/>
                </a:solidFill>
                <a:latin typeface="DM Sans"/>
                <a:ea typeface="DM Sans"/>
                <a:cs typeface="DM Sans"/>
                <a:sym typeface="DM Sans"/>
              </a:defRPr>
            </a:lvl8pPr>
            <a:lvl9pPr lvl="8" rtl="0" algn="r">
              <a:buNone/>
              <a:defRPr sz="9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28" name="Google Shape;328;p48"/>
          <p:cNvSpPr txBox="1"/>
          <p:nvPr>
            <p:ph idx="1" type="body"/>
          </p:nvPr>
        </p:nvSpPr>
        <p:spPr>
          <a:xfrm>
            <a:off x="2657270"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329" name="Google Shape;329;p48"/>
          <p:cNvSpPr txBox="1"/>
          <p:nvPr>
            <p:ph idx="5" type="body"/>
          </p:nvPr>
        </p:nvSpPr>
        <p:spPr>
          <a:xfrm>
            <a:off x="155625"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Tree>
  </p:cSld>
  <p:clrMapOvr>
    <a:masterClrMapping/>
  </p:clrMapOvr>
  <p:extLst>
    <p:ext uri="{DCECCB84-F9BA-43D5-87BE-67443E8EF086}">
      <p15:sldGuideLst>
        <p15:guide id="1" pos="154">
          <p15:clr>
            <a:srgbClr val="E46962"/>
          </p15:clr>
        </p15:guide>
        <p15:guide id="2" pos="5617">
          <p15:clr>
            <a:srgbClr val="E46962"/>
          </p15:clr>
        </p15:guide>
        <p15:guide id="3" orient="horz" pos="216">
          <p15:clr>
            <a:srgbClr val="E46962"/>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 Library - No Images">
  <p:cSld name="TITLE_1_1_1_1_1_1_1_1_1_1">
    <p:spTree>
      <p:nvGrpSpPr>
        <p:cNvPr id="330" name="Shape 330"/>
        <p:cNvGrpSpPr/>
        <p:nvPr/>
      </p:nvGrpSpPr>
      <p:grpSpPr>
        <a:xfrm>
          <a:off x="0" y="0"/>
          <a:ext cx="0" cy="0"/>
          <a:chOff x="0" y="0"/>
          <a:chExt cx="0" cy="0"/>
        </a:xfrm>
      </p:grpSpPr>
      <p:sp>
        <p:nvSpPr>
          <p:cNvPr id="331" name="Google Shape;331;p49"/>
          <p:cNvSpPr txBox="1"/>
          <p:nvPr/>
        </p:nvSpPr>
        <p:spPr>
          <a:xfrm>
            <a:off x="244424" y="1093100"/>
            <a:ext cx="1312500" cy="30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Phone</a:t>
            </a:r>
            <a:endParaRPr/>
          </a:p>
        </p:txBody>
      </p:sp>
      <p:sp>
        <p:nvSpPr>
          <p:cNvPr id="332" name="Google Shape;332;p49"/>
          <p:cNvSpPr txBox="1"/>
          <p:nvPr/>
        </p:nvSpPr>
        <p:spPr>
          <a:xfrm>
            <a:off x="2047950" y="1093100"/>
            <a:ext cx="1967700" cy="30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Tablet</a:t>
            </a:r>
            <a:endParaRPr/>
          </a:p>
        </p:txBody>
      </p:sp>
      <p:sp>
        <p:nvSpPr>
          <p:cNvPr id="333" name="Google Shape;333;p49"/>
          <p:cNvSpPr txBox="1"/>
          <p:nvPr/>
        </p:nvSpPr>
        <p:spPr>
          <a:xfrm>
            <a:off x="4506675" y="1093100"/>
            <a:ext cx="4410000" cy="30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Desktop</a:t>
            </a:r>
            <a:endParaRPr/>
          </a:p>
        </p:txBody>
      </p:sp>
      <p:cxnSp>
        <p:nvCxnSpPr>
          <p:cNvPr id="334" name="Google Shape;334;p49"/>
          <p:cNvCxnSpPr/>
          <p:nvPr/>
        </p:nvCxnSpPr>
        <p:spPr>
          <a:xfrm>
            <a:off x="245938" y="4726725"/>
            <a:ext cx="8670900" cy="0"/>
          </a:xfrm>
          <a:prstGeom prst="straightConnector1">
            <a:avLst/>
          </a:prstGeom>
          <a:noFill/>
          <a:ln cap="flat" cmpd="sng" w="9525">
            <a:solidFill>
              <a:schemeClr val="dk1"/>
            </a:solidFill>
            <a:prstDash val="solid"/>
            <a:round/>
            <a:headEnd len="med" w="med" type="none"/>
            <a:tailEnd len="med" w="med" type="none"/>
          </a:ln>
        </p:spPr>
      </p:cxnSp>
      <p:sp>
        <p:nvSpPr>
          <p:cNvPr id="335" name="Google Shape;335;p49"/>
          <p:cNvSpPr txBox="1"/>
          <p:nvPr>
            <p:ph idx="12" type="sldNum"/>
          </p:nvPr>
        </p:nvSpPr>
        <p:spPr>
          <a:xfrm>
            <a:off x="8461460" y="4726725"/>
            <a:ext cx="548700" cy="309300"/>
          </a:xfrm>
          <a:prstGeom prst="rect">
            <a:avLst/>
          </a:prstGeom>
          <a:noFill/>
          <a:ln>
            <a:noFill/>
          </a:ln>
        </p:spPr>
        <p:txBody>
          <a:bodyPr anchorCtr="0" anchor="ctr" bIns="91425" lIns="91425" spcFirstLastPara="1" rIns="91425" wrap="square" tIns="91425">
            <a:noAutofit/>
          </a:bodyPr>
          <a:lstStyle>
            <a:lvl1pPr lvl="0" rtl="0" algn="r">
              <a:buNone/>
              <a:defRPr sz="900">
                <a:solidFill>
                  <a:schemeClr val="dk1"/>
                </a:solidFill>
                <a:latin typeface="DM Sans"/>
                <a:ea typeface="DM Sans"/>
                <a:cs typeface="DM Sans"/>
                <a:sym typeface="DM Sans"/>
              </a:defRPr>
            </a:lvl1pPr>
            <a:lvl2pPr lvl="1" rtl="0" algn="r">
              <a:buNone/>
              <a:defRPr sz="900">
                <a:solidFill>
                  <a:schemeClr val="dk1"/>
                </a:solidFill>
                <a:latin typeface="DM Sans"/>
                <a:ea typeface="DM Sans"/>
                <a:cs typeface="DM Sans"/>
                <a:sym typeface="DM Sans"/>
              </a:defRPr>
            </a:lvl2pPr>
            <a:lvl3pPr lvl="2" rtl="0" algn="r">
              <a:buNone/>
              <a:defRPr sz="900">
                <a:solidFill>
                  <a:schemeClr val="dk1"/>
                </a:solidFill>
                <a:latin typeface="DM Sans"/>
                <a:ea typeface="DM Sans"/>
                <a:cs typeface="DM Sans"/>
                <a:sym typeface="DM Sans"/>
              </a:defRPr>
            </a:lvl3pPr>
            <a:lvl4pPr lvl="3" rtl="0" algn="r">
              <a:buNone/>
              <a:defRPr sz="900">
                <a:solidFill>
                  <a:schemeClr val="dk1"/>
                </a:solidFill>
                <a:latin typeface="DM Sans"/>
                <a:ea typeface="DM Sans"/>
                <a:cs typeface="DM Sans"/>
                <a:sym typeface="DM Sans"/>
              </a:defRPr>
            </a:lvl4pPr>
            <a:lvl5pPr lvl="4" rtl="0" algn="r">
              <a:buNone/>
              <a:defRPr sz="900">
                <a:solidFill>
                  <a:schemeClr val="dk1"/>
                </a:solidFill>
                <a:latin typeface="DM Sans"/>
                <a:ea typeface="DM Sans"/>
                <a:cs typeface="DM Sans"/>
                <a:sym typeface="DM Sans"/>
              </a:defRPr>
            </a:lvl5pPr>
            <a:lvl6pPr lvl="5" rtl="0" algn="r">
              <a:buNone/>
              <a:defRPr sz="900">
                <a:solidFill>
                  <a:schemeClr val="dk1"/>
                </a:solidFill>
                <a:latin typeface="DM Sans"/>
                <a:ea typeface="DM Sans"/>
                <a:cs typeface="DM Sans"/>
                <a:sym typeface="DM Sans"/>
              </a:defRPr>
            </a:lvl6pPr>
            <a:lvl7pPr lvl="6" rtl="0" algn="r">
              <a:buNone/>
              <a:defRPr sz="900">
                <a:solidFill>
                  <a:schemeClr val="dk1"/>
                </a:solidFill>
                <a:latin typeface="DM Sans"/>
                <a:ea typeface="DM Sans"/>
                <a:cs typeface="DM Sans"/>
                <a:sym typeface="DM Sans"/>
              </a:defRPr>
            </a:lvl7pPr>
            <a:lvl8pPr lvl="7" rtl="0" algn="r">
              <a:buNone/>
              <a:defRPr sz="900">
                <a:solidFill>
                  <a:schemeClr val="dk1"/>
                </a:solidFill>
                <a:latin typeface="DM Sans"/>
                <a:ea typeface="DM Sans"/>
                <a:cs typeface="DM Sans"/>
                <a:sym typeface="DM Sans"/>
              </a:defRPr>
            </a:lvl8pPr>
            <a:lvl9pPr lvl="8" rtl="0" algn="r">
              <a:buNone/>
              <a:defRPr sz="9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36" name="Google Shape;336;p49"/>
          <p:cNvSpPr txBox="1"/>
          <p:nvPr>
            <p:ph idx="1" type="body"/>
          </p:nvPr>
        </p:nvSpPr>
        <p:spPr>
          <a:xfrm>
            <a:off x="2657270"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
        <p:nvSpPr>
          <p:cNvPr id="337" name="Google Shape;337;p49"/>
          <p:cNvSpPr txBox="1"/>
          <p:nvPr>
            <p:ph idx="2" type="body"/>
          </p:nvPr>
        </p:nvSpPr>
        <p:spPr>
          <a:xfrm>
            <a:off x="155625" y="4726725"/>
            <a:ext cx="1492800" cy="3093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SzPts val="900"/>
              <a:buChar char="●"/>
              <a:defRPr sz="900"/>
            </a:lvl1pPr>
            <a:lvl2pPr indent="-285750" lvl="1" marL="914400">
              <a:spcBef>
                <a:spcPts val="0"/>
              </a:spcBef>
              <a:spcAft>
                <a:spcPts val="0"/>
              </a:spcAft>
              <a:buSzPts val="900"/>
              <a:buChar char="○"/>
              <a:defRPr sz="900"/>
            </a:lvl2pPr>
            <a:lvl3pPr indent="-285750" lvl="2" marL="1371600">
              <a:spcBef>
                <a:spcPts val="0"/>
              </a:spcBef>
              <a:spcAft>
                <a:spcPts val="0"/>
              </a:spcAft>
              <a:buSzPts val="900"/>
              <a:buChar char="■"/>
              <a:defRPr sz="900"/>
            </a:lvl3pPr>
            <a:lvl4pPr indent="-285750" lvl="3" marL="1828800">
              <a:spcBef>
                <a:spcPts val="0"/>
              </a:spcBef>
              <a:spcAft>
                <a:spcPts val="0"/>
              </a:spcAft>
              <a:buSzPts val="900"/>
              <a:buChar char="●"/>
              <a:defRPr sz="900"/>
            </a:lvl4pPr>
            <a:lvl5pPr indent="-285750" lvl="4" marL="2286000">
              <a:spcBef>
                <a:spcPts val="0"/>
              </a:spcBef>
              <a:spcAft>
                <a:spcPts val="0"/>
              </a:spcAft>
              <a:buSzPts val="900"/>
              <a:buChar char="○"/>
              <a:defRPr sz="900"/>
            </a:lvl5pPr>
            <a:lvl6pPr indent="-285750" lvl="5" marL="2743200">
              <a:spcBef>
                <a:spcPts val="0"/>
              </a:spcBef>
              <a:spcAft>
                <a:spcPts val="0"/>
              </a:spcAft>
              <a:buSzPts val="900"/>
              <a:buChar char="■"/>
              <a:defRPr sz="900"/>
            </a:lvl6pPr>
            <a:lvl7pPr indent="-285750" lvl="6" marL="3200400">
              <a:spcBef>
                <a:spcPts val="0"/>
              </a:spcBef>
              <a:spcAft>
                <a:spcPts val="0"/>
              </a:spcAft>
              <a:buSzPts val="900"/>
              <a:buChar char="●"/>
              <a:defRPr sz="900"/>
            </a:lvl7pPr>
            <a:lvl8pPr indent="-285750" lvl="7" marL="3657600">
              <a:spcBef>
                <a:spcPts val="0"/>
              </a:spcBef>
              <a:spcAft>
                <a:spcPts val="0"/>
              </a:spcAft>
              <a:buSzPts val="900"/>
              <a:buChar char="○"/>
              <a:defRPr sz="900"/>
            </a:lvl8pPr>
            <a:lvl9pPr indent="-285750" lvl="8" marL="4114800">
              <a:spcBef>
                <a:spcPts val="0"/>
              </a:spcBef>
              <a:spcAft>
                <a:spcPts val="0"/>
              </a:spcAft>
              <a:buSzPts val="900"/>
              <a:buChar char="■"/>
              <a:defRPr sz="900"/>
            </a:lvl9pPr>
          </a:lstStyle>
          <a:p/>
        </p:txBody>
      </p:sp>
    </p:spTree>
  </p:cSld>
  <p:clrMapOvr>
    <a:masterClrMapping/>
  </p:clrMapOvr>
  <p:extLst>
    <p:ext uri="{DCECCB84-F9BA-43D5-87BE-67443E8EF086}">
      <p15:sldGuideLst>
        <p15:guide id="1" pos="154">
          <p15:clr>
            <a:srgbClr val="E46962"/>
          </p15:clr>
        </p15:guide>
        <p15:guide id="2" pos="5617">
          <p15:clr>
            <a:srgbClr val="E46962"/>
          </p15:clr>
        </p15:guide>
        <p15:guide id="3" orient="horz" pos="216">
          <p15:clr>
            <a:srgbClr val="E4696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theme" Target="../theme/theme3.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109800" y="108525"/>
            <a:ext cx="8806800" cy="2278800"/>
          </a:xfrm>
          <a:prstGeom prst="rect">
            <a:avLst/>
          </a:prstGeom>
          <a:noFill/>
          <a:ln>
            <a:noFill/>
          </a:ln>
        </p:spPr>
        <p:txBody>
          <a:bodyPr anchorCtr="0" anchor="t" bIns="91425" lIns="91425" spcFirstLastPara="1" rIns="91425" wrap="square" tIns="91425">
            <a:noAutofit/>
          </a:bodyPr>
          <a:lstStyle>
            <a:lvl1pPr lvl="0">
              <a:lnSpc>
                <a:spcPct val="80000"/>
              </a:lnSpc>
              <a:spcBef>
                <a:spcPts val="0"/>
              </a:spcBef>
              <a:spcAft>
                <a:spcPts val="0"/>
              </a:spcAft>
              <a:buClr>
                <a:schemeClr val="dk1"/>
              </a:buClr>
              <a:buSzPts val="7000"/>
              <a:buFont typeface="Lexend Medium"/>
              <a:buNone/>
              <a:defRPr sz="7000">
                <a:solidFill>
                  <a:schemeClr val="dk1"/>
                </a:solidFill>
                <a:latin typeface="Lexend Medium"/>
                <a:ea typeface="Lexend Medium"/>
                <a:cs typeface="Lexend Medium"/>
                <a:sym typeface="Lexend Medium"/>
              </a:defRPr>
            </a:lvl1pPr>
            <a:lvl2pPr lvl="1">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2pPr>
            <a:lvl3pPr lvl="2">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3pPr>
            <a:lvl4pPr lvl="3">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4pPr>
            <a:lvl5pPr lvl="4">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5pPr>
            <a:lvl6pPr lvl="5">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6pPr>
            <a:lvl7pPr lvl="6">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7pPr>
            <a:lvl8pPr lvl="7">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8pPr>
            <a:lvl9pPr lvl="8">
              <a:spcBef>
                <a:spcPts val="0"/>
              </a:spcBef>
              <a:spcAft>
                <a:spcPts val="0"/>
              </a:spcAft>
              <a:buClr>
                <a:schemeClr val="dk1"/>
              </a:buClr>
              <a:buSzPts val="2800"/>
              <a:buFont typeface="Lexend"/>
              <a:buNone/>
              <a:defRPr sz="2800">
                <a:solidFill>
                  <a:schemeClr val="dk1"/>
                </a:solidFill>
                <a:latin typeface="Lexend"/>
                <a:ea typeface="Lexend"/>
                <a:cs typeface="Lexend"/>
                <a:sym typeface="Lexend"/>
              </a:defRPr>
            </a:lvl9pPr>
          </a:lstStyle>
          <a:p/>
        </p:txBody>
      </p:sp>
      <p:sp>
        <p:nvSpPr>
          <p:cNvPr id="52" name="Google Shape;52;p13"/>
          <p:cNvSpPr txBox="1"/>
          <p:nvPr>
            <p:ph idx="1" type="body"/>
          </p:nvPr>
        </p:nvSpPr>
        <p:spPr>
          <a:xfrm>
            <a:off x="109800" y="2829950"/>
            <a:ext cx="8520600" cy="1978800"/>
          </a:xfrm>
          <a:prstGeom prst="rect">
            <a:avLst/>
          </a:prstGeom>
          <a:noFill/>
          <a:ln>
            <a:noFill/>
          </a:ln>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1pPr>
            <a:lvl2pPr indent="-304800" lvl="1" marL="9144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2pPr>
            <a:lvl3pPr indent="-304800" lvl="2" marL="13716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3pPr>
            <a:lvl4pPr indent="-304800" lvl="3" marL="18288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4pPr>
            <a:lvl5pPr indent="-304800" lvl="4" marL="22860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5pPr>
            <a:lvl6pPr indent="-304800" lvl="5" marL="27432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6pPr>
            <a:lvl7pPr indent="-304800" lvl="6" marL="32004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7pPr>
            <a:lvl8pPr indent="-304800" lvl="7" marL="36576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8pPr>
            <a:lvl9pPr indent="-304800" lvl="8" marL="4114800">
              <a:lnSpc>
                <a:spcPct val="115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9pPr>
          </a:lstStyle>
          <a:p/>
        </p:txBody>
      </p:sp>
      <p:sp>
        <p:nvSpPr>
          <p:cNvPr id="53" name="Google Shape;53;p13"/>
          <p:cNvSpPr txBox="1"/>
          <p:nvPr>
            <p:ph idx="12" type="sldNum"/>
          </p:nvPr>
        </p:nvSpPr>
        <p:spPr>
          <a:xfrm>
            <a:off x="8461460" y="4726725"/>
            <a:ext cx="548700" cy="309300"/>
          </a:xfrm>
          <a:prstGeom prst="rect">
            <a:avLst/>
          </a:prstGeom>
          <a:noFill/>
          <a:ln>
            <a:noFill/>
          </a:ln>
        </p:spPr>
        <p:txBody>
          <a:bodyPr anchorCtr="0" anchor="ctr" bIns="91425" lIns="91425" spcFirstLastPara="1" rIns="91425" wrap="square" tIns="91425">
            <a:noAutofit/>
          </a:bodyPr>
          <a:lstStyle>
            <a:lvl1pPr lvl="0" rtl="0" algn="r">
              <a:buNone/>
              <a:defRPr sz="900">
                <a:solidFill>
                  <a:schemeClr val="dk1"/>
                </a:solidFill>
                <a:latin typeface="DM Sans"/>
                <a:ea typeface="DM Sans"/>
                <a:cs typeface="DM Sans"/>
                <a:sym typeface="DM Sans"/>
              </a:defRPr>
            </a:lvl1pPr>
            <a:lvl2pPr lvl="1" rtl="0" algn="r">
              <a:buNone/>
              <a:defRPr sz="900">
                <a:solidFill>
                  <a:schemeClr val="dk1"/>
                </a:solidFill>
                <a:latin typeface="DM Sans"/>
                <a:ea typeface="DM Sans"/>
                <a:cs typeface="DM Sans"/>
                <a:sym typeface="DM Sans"/>
              </a:defRPr>
            </a:lvl2pPr>
            <a:lvl3pPr lvl="2" rtl="0" algn="r">
              <a:buNone/>
              <a:defRPr sz="900">
                <a:solidFill>
                  <a:schemeClr val="dk1"/>
                </a:solidFill>
                <a:latin typeface="DM Sans"/>
                <a:ea typeface="DM Sans"/>
                <a:cs typeface="DM Sans"/>
                <a:sym typeface="DM Sans"/>
              </a:defRPr>
            </a:lvl3pPr>
            <a:lvl4pPr lvl="3" rtl="0" algn="r">
              <a:buNone/>
              <a:defRPr sz="900">
                <a:solidFill>
                  <a:schemeClr val="dk1"/>
                </a:solidFill>
                <a:latin typeface="DM Sans"/>
                <a:ea typeface="DM Sans"/>
                <a:cs typeface="DM Sans"/>
                <a:sym typeface="DM Sans"/>
              </a:defRPr>
            </a:lvl4pPr>
            <a:lvl5pPr lvl="4" rtl="0" algn="r">
              <a:buNone/>
              <a:defRPr sz="900">
                <a:solidFill>
                  <a:schemeClr val="dk1"/>
                </a:solidFill>
                <a:latin typeface="DM Sans"/>
                <a:ea typeface="DM Sans"/>
                <a:cs typeface="DM Sans"/>
                <a:sym typeface="DM Sans"/>
              </a:defRPr>
            </a:lvl5pPr>
            <a:lvl6pPr lvl="5" rtl="0" algn="r">
              <a:buNone/>
              <a:defRPr sz="900">
                <a:solidFill>
                  <a:schemeClr val="dk1"/>
                </a:solidFill>
                <a:latin typeface="DM Sans"/>
                <a:ea typeface="DM Sans"/>
                <a:cs typeface="DM Sans"/>
                <a:sym typeface="DM Sans"/>
              </a:defRPr>
            </a:lvl6pPr>
            <a:lvl7pPr lvl="6" rtl="0" algn="r">
              <a:buNone/>
              <a:defRPr sz="900">
                <a:solidFill>
                  <a:schemeClr val="dk1"/>
                </a:solidFill>
                <a:latin typeface="DM Sans"/>
                <a:ea typeface="DM Sans"/>
                <a:cs typeface="DM Sans"/>
                <a:sym typeface="DM Sans"/>
              </a:defRPr>
            </a:lvl7pPr>
            <a:lvl8pPr lvl="7" rtl="0" algn="r">
              <a:buNone/>
              <a:defRPr sz="900">
                <a:solidFill>
                  <a:schemeClr val="dk1"/>
                </a:solidFill>
                <a:latin typeface="DM Sans"/>
                <a:ea typeface="DM Sans"/>
                <a:cs typeface="DM Sans"/>
                <a:sym typeface="DM Sans"/>
              </a:defRPr>
            </a:lvl8pPr>
            <a:lvl9pPr lvl="8" rtl="0" algn="r">
              <a:buNone/>
              <a:defRPr sz="9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Lst>
  <p:transition spd="med">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50"/>
          <p:cNvPicPr preferRelativeResize="0"/>
          <p:nvPr/>
        </p:nvPicPr>
        <p:blipFill rotWithShape="1">
          <a:blip r:embed="rId3">
            <a:alphaModFix/>
          </a:blip>
          <a:srcRect b="0" l="31470" r="-1356" t="0"/>
          <a:stretch/>
        </p:blipFill>
        <p:spPr>
          <a:xfrm>
            <a:off x="209950" y="2816700"/>
            <a:ext cx="2856177" cy="2061450"/>
          </a:xfrm>
          <a:prstGeom prst="rect">
            <a:avLst/>
          </a:prstGeom>
          <a:noFill/>
          <a:ln>
            <a:noFill/>
          </a:ln>
        </p:spPr>
      </p:pic>
      <p:sp>
        <p:nvSpPr>
          <p:cNvPr id="343" name="Google Shape;343;p50"/>
          <p:cNvSpPr txBox="1"/>
          <p:nvPr>
            <p:ph idx="4294967295" type="title"/>
          </p:nvPr>
        </p:nvSpPr>
        <p:spPr>
          <a:xfrm>
            <a:off x="101635" y="342900"/>
            <a:ext cx="5311200" cy="186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Google Pixel 10</a:t>
            </a:r>
            <a:endParaRPr/>
          </a:p>
        </p:txBody>
      </p:sp>
      <p:sp>
        <p:nvSpPr>
          <p:cNvPr id="344" name="Google Shape;344;p50"/>
          <p:cNvSpPr txBox="1"/>
          <p:nvPr>
            <p:ph idx="1" type="body"/>
          </p:nvPr>
        </p:nvSpPr>
        <p:spPr>
          <a:xfrm>
            <a:off x="2657270" y="4726725"/>
            <a:ext cx="1492800" cy="309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t>Group 6</a:t>
            </a:r>
            <a:endParaRPr/>
          </a:p>
        </p:txBody>
      </p:sp>
      <p:sp>
        <p:nvSpPr>
          <p:cNvPr id="345" name="Google Shape;345;p50"/>
          <p:cNvSpPr txBox="1"/>
          <p:nvPr>
            <p:ph idx="2" type="body"/>
          </p:nvPr>
        </p:nvSpPr>
        <p:spPr>
          <a:xfrm>
            <a:off x="155625" y="4726725"/>
            <a:ext cx="1492800" cy="309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10/15/25</a:t>
            </a:r>
            <a:endParaRPr/>
          </a:p>
        </p:txBody>
      </p:sp>
      <p:sp>
        <p:nvSpPr>
          <p:cNvPr id="346" name="Google Shape;346;p50"/>
          <p:cNvSpPr txBox="1"/>
          <p:nvPr>
            <p:ph idx="12" type="sldNum"/>
          </p:nvPr>
        </p:nvSpPr>
        <p:spPr>
          <a:xfrm>
            <a:off x="8461460" y="4726725"/>
            <a:ext cx="548700" cy="309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47" name="Google Shape;347;p50"/>
          <p:cNvSpPr txBox="1"/>
          <p:nvPr/>
        </p:nvSpPr>
        <p:spPr>
          <a:xfrm>
            <a:off x="244425" y="2203800"/>
            <a:ext cx="3297000" cy="48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DM Sans"/>
                <a:ea typeface="DM Sans"/>
                <a:cs typeface="DM Sans"/>
                <a:sym typeface="DM Sans"/>
              </a:rPr>
              <a:t>Jayne Bogle, Lexi Jassin, Matt Koffman, Abby Pezce &amp; Sarah Shenman</a:t>
            </a:r>
            <a:endParaRPr sz="1200">
              <a:solidFill>
                <a:schemeClr val="dk1"/>
              </a:solidFill>
              <a:latin typeface="DM Sans"/>
              <a:ea typeface="DM Sans"/>
              <a:cs typeface="DM Sans"/>
              <a:sym typeface="DM Sans"/>
            </a:endParaRPr>
          </a:p>
        </p:txBody>
      </p:sp>
      <p:pic>
        <p:nvPicPr>
          <p:cNvPr id="348" name="Google Shape;348;p50"/>
          <p:cNvPicPr preferRelativeResize="0"/>
          <p:nvPr/>
        </p:nvPicPr>
        <p:blipFill>
          <a:blip r:embed="rId3">
            <a:alphaModFix/>
          </a:blip>
          <a:stretch>
            <a:fillRect/>
          </a:stretch>
        </p:blipFill>
        <p:spPr>
          <a:xfrm>
            <a:off x="715875" y="2326800"/>
            <a:ext cx="5146051" cy="2595650"/>
          </a:xfrm>
          <a:prstGeom prst="rect">
            <a:avLst/>
          </a:prstGeom>
          <a:noFill/>
          <a:ln>
            <a:noFill/>
          </a:ln>
        </p:spPr>
      </p:pic>
      <p:pic>
        <p:nvPicPr>
          <p:cNvPr id="349" name="Google Shape;349;p50"/>
          <p:cNvPicPr preferRelativeResize="0"/>
          <p:nvPr/>
        </p:nvPicPr>
        <p:blipFill>
          <a:blip r:embed="rId4">
            <a:alphaModFix/>
          </a:blip>
          <a:stretch>
            <a:fillRect/>
          </a:stretch>
        </p:blipFill>
        <p:spPr>
          <a:xfrm>
            <a:off x="3194120" y="0"/>
            <a:ext cx="6492128" cy="4726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59"/>
          <p:cNvSpPr txBox="1"/>
          <p:nvPr>
            <p:ph idx="12" type="sldNum"/>
          </p:nvPr>
        </p:nvSpPr>
        <p:spPr>
          <a:xfrm>
            <a:off x="8461460" y="4726725"/>
            <a:ext cx="548700" cy="309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55" name="Google Shape;455;p59"/>
          <p:cNvSpPr txBox="1"/>
          <p:nvPr>
            <p:ph idx="2" type="body"/>
          </p:nvPr>
        </p:nvSpPr>
        <p:spPr>
          <a:xfrm>
            <a:off x="155625" y="4726725"/>
            <a:ext cx="1492800" cy="309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10/15/25</a:t>
            </a:r>
            <a:endParaRPr/>
          </a:p>
        </p:txBody>
      </p:sp>
      <p:sp>
        <p:nvSpPr>
          <p:cNvPr id="456" name="Google Shape;456;p59"/>
          <p:cNvSpPr txBox="1"/>
          <p:nvPr>
            <p:ph type="title"/>
          </p:nvPr>
        </p:nvSpPr>
        <p:spPr>
          <a:xfrm>
            <a:off x="518975" y="1371600"/>
            <a:ext cx="4032900" cy="912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500"/>
              <a:t>IBEV and ROI Overview</a:t>
            </a:r>
            <a:endParaRPr sz="2500"/>
          </a:p>
        </p:txBody>
      </p:sp>
      <p:sp>
        <p:nvSpPr>
          <p:cNvPr id="457" name="Google Shape;457;p59"/>
          <p:cNvSpPr txBox="1"/>
          <p:nvPr>
            <p:ph idx="3" type="body"/>
          </p:nvPr>
        </p:nvSpPr>
        <p:spPr>
          <a:xfrm>
            <a:off x="708600" y="2414025"/>
            <a:ext cx="3294300" cy="11334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t>Incremental break even unit volume and return on interest are both important financial indicators for the promotional and sales strategies of the Google Pixel. </a:t>
            </a:r>
            <a:endParaRPr/>
          </a:p>
        </p:txBody>
      </p:sp>
      <p:sp>
        <p:nvSpPr>
          <p:cNvPr id="458" name="Google Shape;458;p59"/>
          <p:cNvSpPr/>
          <p:nvPr/>
        </p:nvSpPr>
        <p:spPr>
          <a:xfrm>
            <a:off x="6853075" y="290675"/>
            <a:ext cx="1977600" cy="4124400"/>
          </a:xfrm>
          <a:prstGeom prst="roundRect">
            <a:avLst>
              <a:gd fmla="val 16667"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59" name="Google Shape;459;p59"/>
          <p:cNvSpPr/>
          <p:nvPr/>
        </p:nvSpPr>
        <p:spPr>
          <a:xfrm>
            <a:off x="4713725" y="290675"/>
            <a:ext cx="1977600" cy="4124400"/>
          </a:xfrm>
          <a:prstGeom prst="roundRect">
            <a:avLst>
              <a:gd fmla="val 16667"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60" name="Google Shape;460;p59"/>
          <p:cNvSpPr txBox="1"/>
          <p:nvPr>
            <p:ph idx="1" type="body"/>
          </p:nvPr>
        </p:nvSpPr>
        <p:spPr>
          <a:xfrm>
            <a:off x="3825600" y="4726725"/>
            <a:ext cx="1492800" cy="309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t>Google Pixel </a:t>
            </a:r>
            <a:endParaRPr/>
          </a:p>
        </p:txBody>
      </p:sp>
      <p:sp>
        <p:nvSpPr>
          <p:cNvPr id="461" name="Google Shape;461;p59"/>
          <p:cNvSpPr txBox="1"/>
          <p:nvPr/>
        </p:nvSpPr>
        <p:spPr>
          <a:xfrm>
            <a:off x="4975025" y="509725"/>
            <a:ext cx="14550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DM Sans"/>
                <a:ea typeface="DM Sans"/>
                <a:cs typeface="DM Sans"/>
                <a:sym typeface="DM Sans"/>
              </a:rPr>
              <a:t>IBEV</a:t>
            </a:r>
            <a:endParaRPr sz="2400">
              <a:solidFill>
                <a:schemeClr val="dk1"/>
              </a:solidFill>
              <a:latin typeface="DM Sans"/>
              <a:ea typeface="DM Sans"/>
              <a:cs typeface="DM Sans"/>
              <a:sym typeface="DM Sans"/>
            </a:endParaRPr>
          </a:p>
        </p:txBody>
      </p:sp>
      <p:sp>
        <p:nvSpPr>
          <p:cNvPr id="462" name="Google Shape;462;p59"/>
          <p:cNvSpPr txBox="1"/>
          <p:nvPr/>
        </p:nvSpPr>
        <p:spPr>
          <a:xfrm>
            <a:off x="7170025" y="509725"/>
            <a:ext cx="1343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DM Sans"/>
                <a:ea typeface="DM Sans"/>
                <a:cs typeface="DM Sans"/>
                <a:sym typeface="DM Sans"/>
              </a:rPr>
              <a:t>ROI</a:t>
            </a:r>
            <a:endParaRPr sz="2400">
              <a:solidFill>
                <a:schemeClr val="dk1"/>
              </a:solidFill>
              <a:latin typeface="DM Sans"/>
              <a:ea typeface="DM Sans"/>
              <a:cs typeface="DM Sans"/>
              <a:sym typeface="DM Sans"/>
            </a:endParaRPr>
          </a:p>
        </p:txBody>
      </p:sp>
      <p:sp>
        <p:nvSpPr>
          <p:cNvPr id="463" name="Google Shape;463;p59"/>
          <p:cNvSpPr txBox="1"/>
          <p:nvPr/>
        </p:nvSpPr>
        <p:spPr>
          <a:xfrm>
            <a:off x="4956075" y="1241850"/>
            <a:ext cx="1492800" cy="5190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lang="en" sz="1600">
                <a:solidFill>
                  <a:schemeClr val="dk1"/>
                </a:solidFill>
                <a:latin typeface="DM Sans"/>
                <a:ea typeface="DM Sans"/>
                <a:cs typeface="DM Sans"/>
                <a:sym typeface="DM Sans"/>
              </a:rPr>
              <a:t>45,689.66</a:t>
            </a:r>
            <a:endParaRPr>
              <a:solidFill>
                <a:schemeClr val="dk1"/>
              </a:solidFill>
              <a:latin typeface="DM Sans"/>
              <a:ea typeface="DM Sans"/>
              <a:cs typeface="DM Sans"/>
              <a:sym typeface="DM Sans"/>
            </a:endParaRPr>
          </a:p>
        </p:txBody>
      </p:sp>
      <p:sp>
        <p:nvSpPr>
          <p:cNvPr id="464" name="Google Shape;464;p59"/>
          <p:cNvSpPr txBox="1"/>
          <p:nvPr/>
        </p:nvSpPr>
        <p:spPr>
          <a:xfrm>
            <a:off x="7247250" y="1269600"/>
            <a:ext cx="1343700" cy="4635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lang="en" sz="1600">
                <a:solidFill>
                  <a:schemeClr val="dk1"/>
                </a:solidFill>
                <a:latin typeface="DM Sans"/>
                <a:ea typeface="DM Sans"/>
                <a:cs typeface="DM Sans"/>
                <a:sym typeface="DM Sans"/>
              </a:rPr>
              <a:t>994.34%</a:t>
            </a:r>
            <a:endParaRPr>
              <a:solidFill>
                <a:schemeClr val="dk1"/>
              </a:solidFill>
              <a:latin typeface="DM Sans"/>
              <a:ea typeface="DM Sans"/>
              <a:cs typeface="DM Sans"/>
              <a:sym typeface="DM Sans"/>
            </a:endParaRPr>
          </a:p>
        </p:txBody>
      </p:sp>
      <p:sp>
        <p:nvSpPr>
          <p:cNvPr id="465" name="Google Shape;465;p59"/>
          <p:cNvSpPr txBox="1"/>
          <p:nvPr/>
        </p:nvSpPr>
        <p:spPr>
          <a:xfrm>
            <a:off x="4943175" y="1760850"/>
            <a:ext cx="1518600" cy="133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DM Sans"/>
                <a:ea typeface="DM Sans"/>
                <a:cs typeface="DM Sans"/>
                <a:sym typeface="DM Sans"/>
              </a:rPr>
              <a:t>In order to reach a break even point given the promotional budget of $13,250,000 we would need to sell an additional 45,690 units. </a:t>
            </a:r>
            <a:endParaRPr sz="1200">
              <a:solidFill>
                <a:schemeClr val="dk1"/>
              </a:solidFill>
              <a:latin typeface="DM Sans"/>
              <a:ea typeface="DM Sans"/>
              <a:cs typeface="DM Sans"/>
              <a:sym typeface="DM Sans"/>
            </a:endParaRPr>
          </a:p>
        </p:txBody>
      </p:sp>
      <p:sp>
        <p:nvSpPr>
          <p:cNvPr id="466" name="Google Shape;466;p59"/>
          <p:cNvSpPr txBox="1"/>
          <p:nvPr/>
        </p:nvSpPr>
        <p:spPr>
          <a:xfrm>
            <a:off x="7160725" y="1760850"/>
            <a:ext cx="1362300" cy="174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DM Sans"/>
                <a:ea typeface="DM Sans"/>
                <a:cs typeface="DM Sans"/>
                <a:sym typeface="DM Sans"/>
              </a:rPr>
              <a:t>For every one dollar that is invested in the promotional budget, we generate approximately $9.94 in net profit.</a:t>
            </a:r>
            <a:endParaRPr sz="1200">
              <a:solidFill>
                <a:schemeClr val="dk1"/>
              </a:solidFill>
              <a:latin typeface="DM Sans"/>
              <a:ea typeface="DM Sans"/>
              <a:cs typeface="DM Sans"/>
              <a:sym typeface="DM Sans"/>
            </a:endParaRPr>
          </a:p>
        </p:txBody>
      </p:sp>
      <p:grpSp>
        <p:nvGrpSpPr>
          <p:cNvPr id="467" name="Google Shape;467;p59"/>
          <p:cNvGrpSpPr/>
          <p:nvPr/>
        </p:nvGrpSpPr>
        <p:grpSpPr>
          <a:xfrm>
            <a:off x="3612213" y="810864"/>
            <a:ext cx="939750" cy="871774"/>
            <a:chOff x="2545513" y="2082614"/>
            <a:chExt cx="939750" cy="871774"/>
          </a:xfrm>
        </p:grpSpPr>
        <p:grpSp>
          <p:nvGrpSpPr>
            <p:cNvPr id="468" name="Google Shape;468;p59"/>
            <p:cNvGrpSpPr/>
            <p:nvPr/>
          </p:nvGrpSpPr>
          <p:grpSpPr>
            <a:xfrm>
              <a:off x="2545513" y="2354613"/>
              <a:ext cx="939750" cy="599775"/>
              <a:chOff x="2545513" y="2354613"/>
              <a:chExt cx="939750" cy="599775"/>
            </a:xfrm>
          </p:grpSpPr>
          <p:sp>
            <p:nvSpPr>
              <p:cNvPr id="469" name="Google Shape;469;p59"/>
              <p:cNvSpPr/>
              <p:nvPr/>
            </p:nvSpPr>
            <p:spPr>
              <a:xfrm>
                <a:off x="2545513" y="2757288"/>
                <a:ext cx="196800" cy="197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70" name="Google Shape;470;p59"/>
              <p:cNvSpPr/>
              <p:nvPr/>
            </p:nvSpPr>
            <p:spPr>
              <a:xfrm>
                <a:off x="2793175" y="2575351"/>
                <a:ext cx="196800" cy="378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71" name="Google Shape;471;p59"/>
              <p:cNvSpPr/>
              <p:nvPr/>
            </p:nvSpPr>
            <p:spPr>
              <a:xfrm>
                <a:off x="3040813" y="2490813"/>
                <a:ext cx="196800" cy="46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72" name="Google Shape;472;p59"/>
              <p:cNvSpPr/>
              <p:nvPr/>
            </p:nvSpPr>
            <p:spPr>
              <a:xfrm>
                <a:off x="3288463" y="2354613"/>
                <a:ext cx="196800" cy="599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nvGrpSpPr>
            <p:cNvPr id="473" name="Google Shape;473;p59"/>
            <p:cNvGrpSpPr/>
            <p:nvPr/>
          </p:nvGrpSpPr>
          <p:grpSpPr>
            <a:xfrm>
              <a:off x="2615263" y="2082614"/>
              <a:ext cx="800263" cy="460438"/>
              <a:chOff x="2615263" y="2206150"/>
              <a:chExt cx="800263" cy="460438"/>
            </a:xfrm>
          </p:grpSpPr>
          <p:sp>
            <p:nvSpPr>
              <p:cNvPr id="474" name="Google Shape;474;p59"/>
              <p:cNvSpPr/>
              <p:nvPr/>
            </p:nvSpPr>
            <p:spPr>
              <a:xfrm>
                <a:off x="2615263" y="2609288"/>
                <a:ext cx="57300" cy="5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75" name="Google Shape;475;p59"/>
              <p:cNvSpPr/>
              <p:nvPr/>
            </p:nvSpPr>
            <p:spPr>
              <a:xfrm>
                <a:off x="2862925" y="2386675"/>
                <a:ext cx="57300" cy="5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76" name="Google Shape;476;p59"/>
              <p:cNvSpPr/>
              <p:nvPr/>
            </p:nvSpPr>
            <p:spPr>
              <a:xfrm>
                <a:off x="3110575" y="2386663"/>
                <a:ext cx="57300" cy="5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77" name="Google Shape;477;p59"/>
              <p:cNvSpPr/>
              <p:nvPr/>
            </p:nvSpPr>
            <p:spPr>
              <a:xfrm>
                <a:off x="3358225" y="2206150"/>
                <a:ext cx="57300" cy="573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cxnSp>
            <p:nvCxnSpPr>
              <p:cNvPr id="478" name="Google Shape;478;p59"/>
              <p:cNvCxnSpPr/>
              <p:nvPr/>
            </p:nvCxnSpPr>
            <p:spPr>
              <a:xfrm flipH="1" rot="10800000">
                <a:off x="2642416" y="2414884"/>
                <a:ext cx="250800" cy="222000"/>
              </a:xfrm>
              <a:prstGeom prst="straightConnector1">
                <a:avLst/>
              </a:prstGeom>
              <a:noFill/>
              <a:ln cap="flat" cmpd="sng" w="19050">
                <a:solidFill>
                  <a:schemeClr val="dk1"/>
                </a:solidFill>
                <a:prstDash val="solid"/>
                <a:round/>
                <a:headEnd len="med" w="med" type="none"/>
                <a:tailEnd len="med" w="med" type="none"/>
              </a:ln>
            </p:spPr>
          </p:cxnSp>
          <p:cxnSp>
            <p:nvCxnSpPr>
              <p:cNvPr id="479" name="Google Shape;479;p59"/>
              <p:cNvCxnSpPr/>
              <p:nvPr/>
            </p:nvCxnSpPr>
            <p:spPr>
              <a:xfrm>
                <a:off x="2891275" y="2415613"/>
                <a:ext cx="249000" cy="0"/>
              </a:xfrm>
              <a:prstGeom prst="straightConnector1">
                <a:avLst/>
              </a:prstGeom>
              <a:noFill/>
              <a:ln cap="flat" cmpd="sng" w="19050">
                <a:solidFill>
                  <a:schemeClr val="dk1"/>
                </a:solidFill>
                <a:prstDash val="solid"/>
                <a:round/>
                <a:headEnd len="med" w="med" type="none"/>
                <a:tailEnd len="med" w="med" type="none"/>
              </a:ln>
            </p:spPr>
          </p:cxnSp>
          <p:cxnSp>
            <p:nvCxnSpPr>
              <p:cNvPr id="480" name="Google Shape;480;p59"/>
              <p:cNvCxnSpPr/>
              <p:nvPr/>
            </p:nvCxnSpPr>
            <p:spPr>
              <a:xfrm flipH="1" rot="10800000">
                <a:off x="3140375" y="2233825"/>
                <a:ext cx="255000" cy="184500"/>
              </a:xfrm>
              <a:prstGeom prst="straightConnector1">
                <a:avLst/>
              </a:prstGeom>
              <a:noFill/>
              <a:ln cap="flat" cmpd="sng" w="19050">
                <a:solidFill>
                  <a:schemeClr val="dk1"/>
                </a:solidFill>
                <a:prstDash val="solid"/>
                <a:round/>
                <a:headEnd len="med" w="med" type="none"/>
                <a:tailEnd len="med" w="med" type="none"/>
              </a:ln>
            </p:spPr>
          </p:cxnSp>
        </p:grpSp>
      </p:grpSp>
      <p:grpSp>
        <p:nvGrpSpPr>
          <p:cNvPr id="481" name="Google Shape;481;p59"/>
          <p:cNvGrpSpPr/>
          <p:nvPr/>
        </p:nvGrpSpPr>
        <p:grpSpPr>
          <a:xfrm>
            <a:off x="401938" y="3576936"/>
            <a:ext cx="681814" cy="838139"/>
            <a:chOff x="7558725" y="2132899"/>
            <a:chExt cx="681814" cy="838139"/>
          </a:xfrm>
        </p:grpSpPr>
        <p:grpSp>
          <p:nvGrpSpPr>
            <p:cNvPr id="482" name="Google Shape;482;p59"/>
            <p:cNvGrpSpPr/>
            <p:nvPr/>
          </p:nvGrpSpPr>
          <p:grpSpPr>
            <a:xfrm>
              <a:off x="7558725" y="2222838"/>
              <a:ext cx="599700" cy="748200"/>
              <a:chOff x="7558725" y="2222838"/>
              <a:chExt cx="599700" cy="748200"/>
            </a:xfrm>
          </p:grpSpPr>
          <p:sp>
            <p:nvSpPr>
              <p:cNvPr id="483" name="Google Shape;483;p59"/>
              <p:cNvSpPr/>
              <p:nvPr/>
            </p:nvSpPr>
            <p:spPr>
              <a:xfrm>
                <a:off x="7558725" y="2222838"/>
                <a:ext cx="599700" cy="748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nvGrpSpPr>
              <p:cNvPr id="484" name="Google Shape;484;p59"/>
              <p:cNvGrpSpPr/>
              <p:nvPr/>
            </p:nvGrpSpPr>
            <p:grpSpPr>
              <a:xfrm>
                <a:off x="7635375" y="2384363"/>
                <a:ext cx="446400" cy="301800"/>
                <a:chOff x="7635375" y="2384363"/>
                <a:chExt cx="446400" cy="301800"/>
              </a:xfrm>
            </p:grpSpPr>
            <p:cxnSp>
              <p:nvCxnSpPr>
                <p:cNvPr id="485" name="Google Shape;485;p59"/>
                <p:cNvCxnSpPr/>
                <p:nvPr/>
              </p:nvCxnSpPr>
              <p:spPr>
                <a:xfrm>
                  <a:off x="7635375" y="2484963"/>
                  <a:ext cx="446400" cy="0"/>
                </a:xfrm>
                <a:prstGeom prst="straightConnector1">
                  <a:avLst/>
                </a:prstGeom>
                <a:noFill/>
                <a:ln cap="flat" cmpd="sng" w="19050">
                  <a:solidFill>
                    <a:schemeClr val="dk1"/>
                  </a:solidFill>
                  <a:prstDash val="solid"/>
                  <a:round/>
                  <a:headEnd len="med" w="med" type="none"/>
                  <a:tailEnd len="med" w="med" type="none"/>
                </a:ln>
              </p:spPr>
            </p:cxnSp>
            <p:cxnSp>
              <p:nvCxnSpPr>
                <p:cNvPr id="486" name="Google Shape;486;p59"/>
                <p:cNvCxnSpPr/>
                <p:nvPr/>
              </p:nvCxnSpPr>
              <p:spPr>
                <a:xfrm>
                  <a:off x="7635375" y="2585563"/>
                  <a:ext cx="446400" cy="0"/>
                </a:xfrm>
                <a:prstGeom prst="straightConnector1">
                  <a:avLst/>
                </a:prstGeom>
                <a:noFill/>
                <a:ln cap="flat" cmpd="sng" w="19050">
                  <a:solidFill>
                    <a:schemeClr val="dk1"/>
                  </a:solidFill>
                  <a:prstDash val="solid"/>
                  <a:round/>
                  <a:headEnd len="med" w="med" type="none"/>
                  <a:tailEnd len="med" w="med" type="none"/>
                </a:ln>
              </p:spPr>
            </p:cxnSp>
            <p:cxnSp>
              <p:nvCxnSpPr>
                <p:cNvPr id="487" name="Google Shape;487;p59"/>
                <p:cNvCxnSpPr/>
                <p:nvPr/>
              </p:nvCxnSpPr>
              <p:spPr>
                <a:xfrm>
                  <a:off x="7635375" y="2686163"/>
                  <a:ext cx="293400" cy="0"/>
                </a:xfrm>
                <a:prstGeom prst="straightConnector1">
                  <a:avLst/>
                </a:prstGeom>
                <a:noFill/>
                <a:ln cap="flat" cmpd="sng" w="19050">
                  <a:solidFill>
                    <a:schemeClr val="dk1"/>
                  </a:solidFill>
                  <a:prstDash val="solid"/>
                  <a:round/>
                  <a:headEnd len="med" w="med" type="none"/>
                  <a:tailEnd len="med" w="med" type="none"/>
                </a:ln>
              </p:spPr>
            </p:cxnSp>
            <p:cxnSp>
              <p:nvCxnSpPr>
                <p:cNvPr id="488" name="Google Shape;488;p59"/>
                <p:cNvCxnSpPr/>
                <p:nvPr/>
              </p:nvCxnSpPr>
              <p:spPr>
                <a:xfrm>
                  <a:off x="7635375" y="2384363"/>
                  <a:ext cx="446400" cy="0"/>
                </a:xfrm>
                <a:prstGeom prst="straightConnector1">
                  <a:avLst/>
                </a:prstGeom>
                <a:noFill/>
                <a:ln cap="flat" cmpd="sng" w="19050">
                  <a:solidFill>
                    <a:schemeClr val="dk1"/>
                  </a:solidFill>
                  <a:prstDash val="solid"/>
                  <a:round/>
                  <a:headEnd len="med" w="med" type="none"/>
                  <a:tailEnd len="med" w="med" type="none"/>
                </a:ln>
              </p:spPr>
            </p:cxnSp>
          </p:grpSp>
        </p:grpSp>
        <p:grpSp>
          <p:nvGrpSpPr>
            <p:cNvPr id="489" name="Google Shape;489;p59"/>
            <p:cNvGrpSpPr/>
            <p:nvPr/>
          </p:nvGrpSpPr>
          <p:grpSpPr>
            <a:xfrm>
              <a:off x="7661833" y="2177767"/>
              <a:ext cx="532200" cy="690000"/>
              <a:chOff x="7635375" y="2204225"/>
              <a:chExt cx="532200" cy="690000"/>
            </a:xfrm>
          </p:grpSpPr>
          <p:cxnSp>
            <p:nvCxnSpPr>
              <p:cNvPr id="490" name="Google Shape;490;p59"/>
              <p:cNvCxnSpPr/>
              <p:nvPr/>
            </p:nvCxnSpPr>
            <p:spPr>
              <a:xfrm>
                <a:off x="7635375" y="2213511"/>
                <a:ext cx="529500" cy="0"/>
              </a:xfrm>
              <a:prstGeom prst="straightConnector1">
                <a:avLst/>
              </a:prstGeom>
              <a:noFill/>
              <a:ln cap="flat" cmpd="sng" w="19050">
                <a:solidFill>
                  <a:schemeClr val="dk1"/>
                </a:solidFill>
                <a:prstDash val="solid"/>
                <a:round/>
                <a:headEnd len="med" w="med" type="none"/>
                <a:tailEnd len="med" w="med" type="none"/>
              </a:ln>
            </p:spPr>
          </p:cxnSp>
          <p:cxnSp>
            <p:nvCxnSpPr>
              <p:cNvPr id="491" name="Google Shape;491;p59"/>
              <p:cNvCxnSpPr/>
              <p:nvPr/>
            </p:nvCxnSpPr>
            <p:spPr>
              <a:xfrm rot="10800000">
                <a:off x="8167575" y="2204225"/>
                <a:ext cx="0" cy="690000"/>
              </a:xfrm>
              <a:prstGeom prst="straightConnector1">
                <a:avLst/>
              </a:prstGeom>
              <a:noFill/>
              <a:ln cap="flat" cmpd="sng" w="19050">
                <a:solidFill>
                  <a:schemeClr val="dk1"/>
                </a:solidFill>
                <a:prstDash val="solid"/>
                <a:round/>
                <a:headEnd len="med" w="med" type="none"/>
                <a:tailEnd len="med" w="med" type="none"/>
              </a:ln>
            </p:spPr>
          </p:cxnSp>
        </p:grpSp>
        <p:grpSp>
          <p:nvGrpSpPr>
            <p:cNvPr id="492" name="Google Shape;492;p59"/>
            <p:cNvGrpSpPr/>
            <p:nvPr/>
          </p:nvGrpSpPr>
          <p:grpSpPr>
            <a:xfrm>
              <a:off x="7687050" y="2132899"/>
              <a:ext cx="553489" cy="690000"/>
              <a:chOff x="7614086" y="2204225"/>
              <a:chExt cx="553489" cy="690000"/>
            </a:xfrm>
          </p:grpSpPr>
          <p:cxnSp>
            <p:nvCxnSpPr>
              <p:cNvPr id="493" name="Google Shape;493;p59"/>
              <p:cNvCxnSpPr/>
              <p:nvPr/>
            </p:nvCxnSpPr>
            <p:spPr>
              <a:xfrm>
                <a:off x="7614086" y="2213501"/>
                <a:ext cx="550800" cy="0"/>
              </a:xfrm>
              <a:prstGeom prst="straightConnector1">
                <a:avLst/>
              </a:prstGeom>
              <a:noFill/>
              <a:ln cap="flat" cmpd="sng" w="19050">
                <a:solidFill>
                  <a:schemeClr val="dk1"/>
                </a:solidFill>
                <a:prstDash val="solid"/>
                <a:round/>
                <a:headEnd len="med" w="med" type="none"/>
                <a:tailEnd len="med" w="med" type="none"/>
              </a:ln>
            </p:spPr>
          </p:cxnSp>
          <p:cxnSp>
            <p:nvCxnSpPr>
              <p:cNvPr id="494" name="Google Shape;494;p59"/>
              <p:cNvCxnSpPr/>
              <p:nvPr/>
            </p:nvCxnSpPr>
            <p:spPr>
              <a:xfrm rot="10800000">
                <a:off x="8167575" y="2204225"/>
                <a:ext cx="0" cy="690000"/>
              </a:xfrm>
              <a:prstGeom prst="straightConnector1">
                <a:avLst/>
              </a:prstGeom>
              <a:noFill/>
              <a:ln cap="flat" cmpd="sng" w="19050">
                <a:solidFill>
                  <a:schemeClr val="dk1"/>
                </a:solidFill>
                <a:prstDash val="solid"/>
                <a:round/>
                <a:headEnd len="med" w="med" type="none"/>
                <a:tailEnd len="med" w="med" type="none"/>
              </a:ln>
            </p:spPr>
          </p:cxnSp>
        </p:gr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60"/>
          <p:cNvSpPr txBox="1"/>
          <p:nvPr>
            <p:ph type="title"/>
          </p:nvPr>
        </p:nvSpPr>
        <p:spPr>
          <a:xfrm>
            <a:off x="352200" y="0"/>
            <a:ext cx="8520600" cy="196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0000"/>
              <a:t>THANK YOU!</a:t>
            </a:r>
            <a:endParaRPr sz="10000"/>
          </a:p>
        </p:txBody>
      </p:sp>
      <p:sp>
        <p:nvSpPr>
          <p:cNvPr id="500" name="Google Shape;500;p60"/>
          <p:cNvSpPr txBox="1"/>
          <p:nvPr>
            <p:ph idx="1" type="body"/>
          </p:nvPr>
        </p:nvSpPr>
        <p:spPr>
          <a:xfrm>
            <a:off x="244200" y="1856225"/>
            <a:ext cx="8520600" cy="1300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t>ANY QUESTIONS?</a:t>
            </a:r>
            <a:endParaRPr/>
          </a:p>
        </p:txBody>
      </p:sp>
      <p:pic>
        <p:nvPicPr>
          <p:cNvPr id="501" name="Google Shape;501;p60"/>
          <p:cNvPicPr preferRelativeResize="0"/>
          <p:nvPr/>
        </p:nvPicPr>
        <p:blipFill rotWithShape="1">
          <a:blip r:embed="rId3">
            <a:alphaModFix/>
          </a:blip>
          <a:srcRect b="26117" l="6067" r="30409" t="0"/>
          <a:stretch/>
        </p:blipFill>
        <p:spPr>
          <a:xfrm>
            <a:off x="0" y="2386150"/>
            <a:ext cx="9144003" cy="2757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1"/>
          <p:cNvSpPr txBox="1"/>
          <p:nvPr>
            <p:ph type="title"/>
          </p:nvPr>
        </p:nvSpPr>
        <p:spPr>
          <a:xfrm>
            <a:off x="146450" y="182875"/>
            <a:ext cx="6245400" cy="113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Brand Positioning &amp; Competitive Analysis</a:t>
            </a:r>
            <a:endParaRPr/>
          </a:p>
        </p:txBody>
      </p:sp>
      <p:sp>
        <p:nvSpPr>
          <p:cNvPr id="355" name="Google Shape;355;p51"/>
          <p:cNvSpPr txBox="1"/>
          <p:nvPr/>
        </p:nvSpPr>
        <p:spPr>
          <a:xfrm>
            <a:off x="244425" y="1771175"/>
            <a:ext cx="4274400" cy="27945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a:solidFill>
                  <a:schemeClr val="dk1"/>
                </a:solidFill>
                <a:latin typeface="DM Sans"/>
                <a:ea typeface="DM Sans"/>
                <a:cs typeface="DM Sans"/>
                <a:sym typeface="DM Sans"/>
              </a:rPr>
              <a:t>Brand Positioning: </a:t>
            </a:r>
            <a:endParaRPr b="1" sz="1200">
              <a:solidFill>
                <a:schemeClr val="dk1"/>
              </a:solidFill>
              <a:latin typeface="DM Sans"/>
              <a:ea typeface="DM Sans"/>
              <a:cs typeface="DM Sans"/>
              <a:sym typeface="DM Sans"/>
            </a:endParaRPr>
          </a:p>
          <a:p>
            <a:pPr indent="-304800" lvl="0" marL="457200" rtl="0" algn="l">
              <a:lnSpc>
                <a:spcPct val="150000"/>
              </a:lnSpc>
              <a:spcBef>
                <a:spcPts val="0"/>
              </a:spcBef>
              <a:spcAft>
                <a:spcPts val="0"/>
              </a:spcAft>
              <a:buClr>
                <a:schemeClr val="dk1"/>
              </a:buClr>
              <a:buSzPts val="1200"/>
              <a:buFont typeface="DM Sans"/>
              <a:buChar char="●"/>
            </a:pPr>
            <a:r>
              <a:rPr lang="en" sz="1200">
                <a:solidFill>
                  <a:schemeClr val="dk1"/>
                </a:solidFill>
                <a:latin typeface="DM Sans"/>
                <a:ea typeface="DM Sans"/>
                <a:cs typeface="DM Sans"/>
                <a:sym typeface="DM Sans"/>
              </a:rPr>
              <a:t>Positioned as the smartest and most seamlessly integrated </a:t>
            </a:r>
            <a:r>
              <a:rPr lang="en" sz="1200">
                <a:solidFill>
                  <a:schemeClr val="dk1"/>
                </a:solidFill>
                <a:latin typeface="DM Sans"/>
                <a:ea typeface="DM Sans"/>
                <a:cs typeface="DM Sans"/>
                <a:sym typeface="DM Sans"/>
              </a:rPr>
              <a:t>smartphone</a:t>
            </a:r>
            <a:r>
              <a:rPr lang="en" sz="1200">
                <a:solidFill>
                  <a:schemeClr val="dk1"/>
                </a:solidFill>
                <a:latin typeface="DM Sans"/>
                <a:ea typeface="DM Sans"/>
                <a:cs typeface="DM Sans"/>
                <a:sym typeface="DM Sans"/>
              </a:rPr>
              <a:t> for everyday life </a:t>
            </a:r>
            <a:endParaRPr sz="1200">
              <a:solidFill>
                <a:schemeClr val="dk1"/>
              </a:solidFill>
              <a:latin typeface="DM Sans"/>
              <a:ea typeface="DM Sans"/>
              <a:cs typeface="DM Sans"/>
              <a:sym typeface="DM Sans"/>
            </a:endParaRPr>
          </a:p>
          <a:p>
            <a:pPr indent="-304800" lvl="0" marL="457200" rtl="0" algn="l">
              <a:lnSpc>
                <a:spcPct val="150000"/>
              </a:lnSpc>
              <a:spcBef>
                <a:spcPts val="0"/>
              </a:spcBef>
              <a:spcAft>
                <a:spcPts val="0"/>
              </a:spcAft>
              <a:buClr>
                <a:schemeClr val="dk1"/>
              </a:buClr>
              <a:buSzPts val="1200"/>
              <a:buFont typeface="DM Sans"/>
              <a:buChar char="●"/>
            </a:pPr>
            <a:r>
              <a:rPr lang="en" sz="1200">
                <a:solidFill>
                  <a:schemeClr val="dk1"/>
                </a:solidFill>
                <a:latin typeface="DM Sans"/>
                <a:ea typeface="DM Sans"/>
                <a:cs typeface="DM Sans"/>
                <a:sym typeface="DM Sans"/>
              </a:rPr>
              <a:t>Differentiates</a:t>
            </a:r>
            <a:r>
              <a:rPr lang="en" sz="1200">
                <a:solidFill>
                  <a:schemeClr val="dk1"/>
                </a:solidFill>
                <a:latin typeface="DM Sans"/>
                <a:ea typeface="DM Sans"/>
                <a:cs typeface="DM Sans"/>
                <a:sym typeface="DM Sans"/>
              </a:rPr>
              <a:t> through AI innovation - Gemini, real-time camera editing, personalized user experience</a:t>
            </a:r>
            <a:endParaRPr sz="1200">
              <a:solidFill>
                <a:schemeClr val="dk1"/>
              </a:solidFill>
              <a:latin typeface="DM Sans"/>
              <a:ea typeface="DM Sans"/>
              <a:cs typeface="DM Sans"/>
              <a:sym typeface="DM Sans"/>
            </a:endParaRPr>
          </a:p>
          <a:p>
            <a:pPr indent="-304800" lvl="0" marL="457200" rtl="0" algn="l">
              <a:lnSpc>
                <a:spcPct val="150000"/>
              </a:lnSpc>
              <a:spcBef>
                <a:spcPts val="0"/>
              </a:spcBef>
              <a:spcAft>
                <a:spcPts val="0"/>
              </a:spcAft>
              <a:buClr>
                <a:schemeClr val="dk1"/>
              </a:buClr>
              <a:buSzPts val="1200"/>
              <a:buFont typeface="DM Sans"/>
              <a:buChar char="●"/>
            </a:pPr>
            <a:r>
              <a:rPr lang="en" sz="1200">
                <a:solidFill>
                  <a:schemeClr val="dk1"/>
                </a:solidFill>
                <a:latin typeface="DM Sans"/>
                <a:ea typeface="DM Sans"/>
                <a:cs typeface="DM Sans"/>
                <a:sym typeface="DM Sans"/>
              </a:rPr>
              <a:t>Eco-conscious and affordable</a:t>
            </a:r>
            <a:endParaRPr sz="1200">
              <a:solidFill>
                <a:schemeClr val="dk1"/>
              </a:solidFill>
              <a:latin typeface="DM Sans"/>
              <a:ea typeface="DM Sans"/>
              <a:cs typeface="DM Sans"/>
              <a:sym typeface="DM Sans"/>
            </a:endParaRPr>
          </a:p>
          <a:p>
            <a:pPr indent="-304800" lvl="0" marL="457200" rtl="0" algn="l">
              <a:lnSpc>
                <a:spcPct val="150000"/>
              </a:lnSpc>
              <a:spcBef>
                <a:spcPts val="0"/>
              </a:spcBef>
              <a:spcAft>
                <a:spcPts val="0"/>
              </a:spcAft>
              <a:buClr>
                <a:schemeClr val="dk1"/>
              </a:buClr>
              <a:buSzPts val="1200"/>
              <a:buFont typeface="DM Sans"/>
              <a:buChar char="●"/>
            </a:pPr>
            <a:r>
              <a:rPr lang="en" sz="1200">
                <a:solidFill>
                  <a:schemeClr val="dk1"/>
                </a:solidFill>
                <a:latin typeface="DM Sans"/>
                <a:ea typeface="DM Sans"/>
                <a:cs typeface="DM Sans"/>
                <a:sym typeface="DM Sans"/>
              </a:rPr>
              <a:t>Strategy: </a:t>
            </a:r>
            <a:r>
              <a:rPr lang="en" sz="1200">
                <a:solidFill>
                  <a:schemeClr val="dk1"/>
                </a:solidFill>
                <a:latin typeface="DM Sans"/>
                <a:ea typeface="DM Sans"/>
                <a:cs typeface="DM Sans"/>
                <a:sym typeface="DM Sans"/>
              </a:rPr>
              <a:t>highlight how Pixel 10 adapts to users’ unique needs through AI-powered convenience and smart integration </a:t>
            </a:r>
            <a:endParaRPr sz="1200">
              <a:solidFill>
                <a:schemeClr val="dk1"/>
              </a:solidFill>
              <a:latin typeface="DM Sans"/>
              <a:ea typeface="DM Sans"/>
              <a:cs typeface="DM Sans"/>
              <a:sym typeface="DM Sans"/>
            </a:endParaRPr>
          </a:p>
          <a:p>
            <a:pPr indent="0" lvl="0" marL="0" rtl="0" algn="l">
              <a:spcBef>
                <a:spcPts val="0"/>
              </a:spcBef>
              <a:spcAft>
                <a:spcPts val="0"/>
              </a:spcAft>
              <a:buNone/>
            </a:pPr>
            <a:r>
              <a:t/>
            </a:r>
            <a:endParaRPr sz="1200">
              <a:solidFill>
                <a:schemeClr val="dk1"/>
              </a:solidFill>
              <a:latin typeface="DM Sans"/>
              <a:ea typeface="DM Sans"/>
              <a:cs typeface="DM Sans"/>
              <a:sym typeface="DM Sans"/>
            </a:endParaRPr>
          </a:p>
        </p:txBody>
      </p:sp>
      <p:sp>
        <p:nvSpPr>
          <p:cNvPr id="356" name="Google Shape;356;p51"/>
          <p:cNvSpPr txBox="1"/>
          <p:nvPr/>
        </p:nvSpPr>
        <p:spPr>
          <a:xfrm>
            <a:off x="4642350" y="1771175"/>
            <a:ext cx="4274400" cy="27945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a:solidFill>
                  <a:schemeClr val="dk1"/>
                </a:solidFill>
                <a:latin typeface="DM Sans"/>
                <a:ea typeface="DM Sans"/>
                <a:cs typeface="DM Sans"/>
                <a:sym typeface="DM Sans"/>
              </a:rPr>
              <a:t>Competitive Analysis:</a:t>
            </a:r>
            <a:endParaRPr b="1" sz="1200">
              <a:solidFill>
                <a:schemeClr val="dk1"/>
              </a:solidFill>
              <a:latin typeface="DM Sans"/>
              <a:ea typeface="DM Sans"/>
              <a:cs typeface="DM Sans"/>
              <a:sym typeface="DM Sans"/>
            </a:endParaRPr>
          </a:p>
          <a:p>
            <a:pPr indent="-304800" lvl="0" marL="457200" rtl="0" algn="l">
              <a:lnSpc>
                <a:spcPct val="150000"/>
              </a:lnSpc>
              <a:spcBef>
                <a:spcPts val="0"/>
              </a:spcBef>
              <a:spcAft>
                <a:spcPts val="0"/>
              </a:spcAft>
              <a:buClr>
                <a:schemeClr val="dk1"/>
              </a:buClr>
              <a:buSzPts val="1200"/>
              <a:buFont typeface="DM Sans"/>
              <a:buChar char="●"/>
            </a:pPr>
            <a:r>
              <a:rPr lang="en" sz="1200">
                <a:solidFill>
                  <a:schemeClr val="dk1"/>
                </a:solidFill>
                <a:latin typeface="DM Sans"/>
                <a:ea typeface="DM Sans"/>
                <a:cs typeface="DM Sans"/>
                <a:sym typeface="DM Sans"/>
              </a:rPr>
              <a:t>Google Pixel 10 leads overall with a score of 58, outperforming the iPhone 17 (57) and the Samsung Galaxy s25 (49)</a:t>
            </a:r>
            <a:endParaRPr sz="1200">
              <a:solidFill>
                <a:schemeClr val="dk1"/>
              </a:solidFill>
              <a:latin typeface="DM Sans"/>
              <a:ea typeface="DM Sans"/>
              <a:cs typeface="DM Sans"/>
              <a:sym typeface="DM Sans"/>
            </a:endParaRPr>
          </a:p>
          <a:p>
            <a:pPr indent="-304800" lvl="0" marL="457200" rtl="0" algn="l">
              <a:lnSpc>
                <a:spcPct val="150000"/>
              </a:lnSpc>
              <a:spcBef>
                <a:spcPts val="0"/>
              </a:spcBef>
              <a:spcAft>
                <a:spcPts val="0"/>
              </a:spcAft>
              <a:buClr>
                <a:schemeClr val="dk1"/>
              </a:buClr>
              <a:buSzPts val="1200"/>
              <a:buFont typeface="DM Sans"/>
              <a:buChar char="●"/>
            </a:pPr>
            <a:r>
              <a:rPr lang="en" sz="1200">
                <a:solidFill>
                  <a:schemeClr val="dk1"/>
                </a:solidFill>
                <a:latin typeface="DM Sans"/>
                <a:ea typeface="DM Sans"/>
                <a:cs typeface="DM Sans"/>
                <a:sym typeface="DM Sans"/>
              </a:rPr>
              <a:t>Key Strengths: Built-in Gemini AI, superior camera editing tools, eco-friendly design, price point</a:t>
            </a:r>
            <a:endParaRPr sz="1200">
              <a:solidFill>
                <a:schemeClr val="dk1"/>
              </a:solidFill>
              <a:latin typeface="DM Sans"/>
              <a:ea typeface="DM Sans"/>
              <a:cs typeface="DM Sans"/>
              <a:sym typeface="DM Sans"/>
            </a:endParaRPr>
          </a:p>
          <a:p>
            <a:pPr indent="-304800" lvl="0" marL="457200" rtl="0" algn="l">
              <a:lnSpc>
                <a:spcPct val="150000"/>
              </a:lnSpc>
              <a:spcBef>
                <a:spcPts val="0"/>
              </a:spcBef>
              <a:spcAft>
                <a:spcPts val="0"/>
              </a:spcAft>
              <a:buClr>
                <a:schemeClr val="dk1"/>
              </a:buClr>
              <a:buSzPts val="1200"/>
              <a:buFont typeface="DM Sans"/>
              <a:buChar char="●"/>
            </a:pPr>
            <a:r>
              <a:rPr lang="en" sz="1200">
                <a:solidFill>
                  <a:schemeClr val="dk1"/>
                </a:solidFill>
                <a:latin typeface="DM Sans"/>
                <a:ea typeface="DM Sans"/>
                <a:cs typeface="DM Sans"/>
                <a:sym typeface="DM Sans"/>
              </a:rPr>
              <a:t>Apple and Samsung lack in sustainability and AI integration, although Apple dominates in brand </a:t>
            </a:r>
            <a:r>
              <a:rPr lang="en" sz="1200">
                <a:solidFill>
                  <a:schemeClr val="dk1"/>
                </a:solidFill>
                <a:latin typeface="DM Sans"/>
                <a:ea typeface="DM Sans"/>
                <a:cs typeface="DM Sans"/>
                <a:sym typeface="DM Sans"/>
              </a:rPr>
              <a:t>loyalty at a higher cost </a:t>
            </a:r>
            <a:endParaRPr sz="1200">
              <a:solidFill>
                <a:schemeClr val="dk1"/>
              </a:solidFill>
              <a:latin typeface="DM Sans"/>
              <a:ea typeface="DM Sans"/>
              <a:cs typeface="DM Sans"/>
              <a:sym typeface="DM Sans"/>
            </a:endParaRPr>
          </a:p>
          <a:p>
            <a:pPr indent="0" lvl="0" marL="0" rtl="0" algn="l">
              <a:lnSpc>
                <a:spcPct val="150000"/>
              </a:lnSpc>
              <a:spcBef>
                <a:spcPts val="0"/>
              </a:spcBef>
              <a:spcAft>
                <a:spcPts val="0"/>
              </a:spcAft>
              <a:buNone/>
            </a:pPr>
            <a:r>
              <a:t/>
            </a:r>
            <a:endParaRPr b="1" sz="1200">
              <a:solidFill>
                <a:schemeClr val="dk1"/>
              </a:solidFill>
              <a:latin typeface="DM Sans"/>
              <a:ea typeface="DM Sans"/>
              <a:cs typeface="DM Sans"/>
              <a:sym typeface="DM Sans"/>
            </a:endParaRPr>
          </a:p>
          <a:p>
            <a:pPr indent="0" lvl="0" marL="0" rtl="0" algn="l">
              <a:lnSpc>
                <a:spcPct val="115000"/>
              </a:lnSpc>
              <a:spcBef>
                <a:spcPts val="0"/>
              </a:spcBef>
              <a:spcAft>
                <a:spcPts val="0"/>
              </a:spcAft>
              <a:buNone/>
            </a:pPr>
            <a:r>
              <a:t/>
            </a:r>
            <a:endParaRPr sz="1200">
              <a:solidFill>
                <a:schemeClr val="dk1"/>
              </a:solidFill>
              <a:latin typeface="DM Sans"/>
              <a:ea typeface="DM Sans"/>
              <a:cs typeface="DM Sans"/>
              <a:sym typeface="DM Sans"/>
            </a:endParaRPr>
          </a:p>
          <a:p>
            <a:pPr indent="0" lvl="0" marL="0" rtl="0" algn="l">
              <a:spcBef>
                <a:spcPts val="0"/>
              </a:spcBef>
              <a:spcAft>
                <a:spcPts val="0"/>
              </a:spcAft>
              <a:buNone/>
            </a:pPr>
            <a:r>
              <a:t/>
            </a:r>
            <a:endParaRPr sz="1200">
              <a:solidFill>
                <a:schemeClr val="dk1"/>
              </a:solidFill>
              <a:latin typeface="DM Sans"/>
              <a:ea typeface="DM Sans"/>
              <a:cs typeface="DM Sans"/>
              <a:sym typeface="DM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2"/>
          <p:cNvSpPr txBox="1"/>
          <p:nvPr>
            <p:ph type="title"/>
          </p:nvPr>
        </p:nvSpPr>
        <p:spPr>
          <a:xfrm>
            <a:off x="146450" y="182880"/>
            <a:ext cx="4506900" cy="113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Persona </a:t>
            </a:r>
            <a:endParaRPr/>
          </a:p>
        </p:txBody>
      </p:sp>
      <p:pic>
        <p:nvPicPr>
          <p:cNvPr id="362" name="Google Shape;362;p52"/>
          <p:cNvPicPr preferRelativeResize="0"/>
          <p:nvPr/>
        </p:nvPicPr>
        <p:blipFill>
          <a:blip r:embed="rId3">
            <a:alphaModFix/>
          </a:blip>
          <a:stretch>
            <a:fillRect/>
          </a:stretch>
        </p:blipFill>
        <p:spPr>
          <a:xfrm>
            <a:off x="1308988" y="768050"/>
            <a:ext cx="6526024" cy="4033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3"/>
          <p:cNvSpPr txBox="1"/>
          <p:nvPr>
            <p:ph idx="12" type="sldNum"/>
          </p:nvPr>
        </p:nvSpPr>
        <p:spPr>
          <a:xfrm>
            <a:off x="8461460" y="4726725"/>
            <a:ext cx="548700" cy="309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8" name="Google Shape;368;p53"/>
          <p:cNvSpPr txBox="1"/>
          <p:nvPr>
            <p:ph idx="2" type="body"/>
          </p:nvPr>
        </p:nvSpPr>
        <p:spPr>
          <a:xfrm>
            <a:off x="155625" y="4726725"/>
            <a:ext cx="1492800" cy="309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10/15/25</a:t>
            </a:r>
            <a:endParaRPr/>
          </a:p>
        </p:txBody>
      </p:sp>
      <p:sp>
        <p:nvSpPr>
          <p:cNvPr id="369" name="Google Shape;369;p53"/>
          <p:cNvSpPr txBox="1"/>
          <p:nvPr>
            <p:ph type="title"/>
          </p:nvPr>
        </p:nvSpPr>
        <p:spPr>
          <a:xfrm>
            <a:off x="146450" y="182880"/>
            <a:ext cx="4506900" cy="113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Promotional Strategies</a:t>
            </a:r>
            <a:endParaRPr/>
          </a:p>
        </p:txBody>
      </p:sp>
      <p:sp>
        <p:nvSpPr>
          <p:cNvPr id="370" name="Google Shape;370;p53"/>
          <p:cNvSpPr txBox="1"/>
          <p:nvPr>
            <p:ph idx="3" type="body"/>
          </p:nvPr>
        </p:nvSpPr>
        <p:spPr>
          <a:xfrm>
            <a:off x="157138" y="3840480"/>
            <a:ext cx="2583600" cy="7356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t>XXX</a:t>
            </a:r>
            <a:endParaRPr/>
          </a:p>
        </p:txBody>
      </p:sp>
      <p:sp>
        <p:nvSpPr>
          <p:cNvPr id="371" name="Google Shape;371;p53"/>
          <p:cNvSpPr txBox="1"/>
          <p:nvPr>
            <p:ph idx="5" type="body"/>
          </p:nvPr>
        </p:nvSpPr>
        <p:spPr>
          <a:xfrm>
            <a:off x="2478175" y="3840480"/>
            <a:ext cx="2583600" cy="7356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t>XXX</a:t>
            </a:r>
            <a:endParaRPr/>
          </a:p>
        </p:txBody>
      </p:sp>
      <p:sp>
        <p:nvSpPr>
          <p:cNvPr id="372" name="Google Shape;372;p53"/>
          <p:cNvSpPr txBox="1"/>
          <p:nvPr>
            <p:ph idx="6" type="subTitle"/>
          </p:nvPr>
        </p:nvSpPr>
        <p:spPr>
          <a:xfrm>
            <a:off x="154113" y="3566150"/>
            <a:ext cx="2586600" cy="3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Innovation</a:t>
            </a:r>
            <a:endParaRPr/>
          </a:p>
        </p:txBody>
      </p:sp>
      <p:sp>
        <p:nvSpPr>
          <p:cNvPr id="373" name="Google Shape;373;p53"/>
          <p:cNvSpPr txBox="1"/>
          <p:nvPr>
            <p:ph idx="8" type="subTitle"/>
          </p:nvPr>
        </p:nvSpPr>
        <p:spPr>
          <a:xfrm>
            <a:off x="2478175" y="3566160"/>
            <a:ext cx="2583600" cy="309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t>Sustainability</a:t>
            </a:r>
            <a:endParaRPr/>
          </a:p>
        </p:txBody>
      </p:sp>
      <p:grpSp>
        <p:nvGrpSpPr>
          <p:cNvPr id="374" name="Google Shape;374;p53"/>
          <p:cNvGrpSpPr/>
          <p:nvPr/>
        </p:nvGrpSpPr>
        <p:grpSpPr>
          <a:xfrm>
            <a:off x="771936" y="1934239"/>
            <a:ext cx="1350970" cy="1288707"/>
            <a:chOff x="639966" y="634086"/>
            <a:chExt cx="1086513" cy="1036438"/>
          </a:xfrm>
        </p:grpSpPr>
        <p:grpSp>
          <p:nvGrpSpPr>
            <p:cNvPr id="375" name="Google Shape;375;p53"/>
            <p:cNvGrpSpPr/>
            <p:nvPr/>
          </p:nvGrpSpPr>
          <p:grpSpPr>
            <a:xfrm>
              <a:off x="1041875" y="745249"/>
              <a:ext cx="196857" cy="197018"/>
              <a:chOff x="1297200" y="1758650"/>
              <a:chExt cx="366450" cy="366750"/>
            </a:xfrm>
          </p:grpSpPr>
          <p:cxnSp>
            <p:nvCxnSpPr>
              <p:cNvPr id="376" name="Google Shape;376;p53"/>
              <p:cNvCxnSpPr/>
              <p:nvPr/>
            </p:nvCxnSpPr>
            <p:spPr>
              <a:xfrm>
                <a:off x="1476250" y="1758650"/>
                <a:ext cx="0" cy="145500"/>
              </a:xfrm>
              <a:prstGeom prst="straightConnector1">
                <a:avLst/>
              </a:prstGeom>
              <a:noFill/>
              <a:ln cap="flat" cmpd="sng" w="19050">
                <a:solidFill>
                  <a:schemeClr val="dk1"/>
                </a:solidFill>
                <a:prstDash val="solid"/>
                <a:round/>
                <a:headEnd len="med" w="med" type="none"/>
                <a:tailEnd len="med" w="med" type="none"/>
              </a:ln>
            </p:spPr>
          </p:cxnSp>
          <p:cxnSp>
            <p:nvCxnSpPr>
              <p:cNvPr id="377" name="Google Shape;377;p53"/>
              <p:cNvCxnSpPr/>
              <p:nvPr/>
            </p:nvCxnSpPr>
            <p:spPr>
              <a:xfrm>
                <a:off x="1476250" y="1979900"/>
                <a:ext cx="0" cy="145500"/>
              </a:xfrm>
              <a:prstGeom prst="straightConnector1">
                <a:avLst/>
              </a:prstGeom>
              <a:noFill/>
              <a:ln cap="flat" cmpd="sng" w="19050">
                <a:solidFill>
                  <a:schemeClr val="dk1"/>
                </a:solidFill>
                <a:prstDash val="solid"/>
                <a:round/>
                <a:headEnd len="med" w="med" type="none"/>
                <a:tailEnd len="med" w="med" type="none"/>
              </a:ln>
            </p:spPr>
          </p:cxnSp>
          <p:cxnSp>
            <p:nvCxnSpPr>
              <p:cNvPr id="378" name="Google Shape;378;p53"/>
              <p:cNvCxnSpPr/>
              <p:nvPr/>
            </p:nvCxnSpPr>
            <p:spPr>
              <a:xfrm>
                <a:off x="1591050" y="1869428"/>
                <a:ext cx="0" cy="145200"/>
              </a:xfrm>
              <a:prstGeom prst="straightConnector1">
                <a:avLst/>
              </a:prstGeom>
              <a:noFill/>
              <a:ln cap="flat" cmpd="sng" w="19050">
                <a:solidFill>
                  <a:schemeClr val="dk1"/>
                </a:solidFill>
                <a:prstDash val="solid"/>
                <a:round/>
                <a:headEnd len="med" w="med" type="none"/>
                <a:tailEnd len="med" w="med" type="none"/>
              </a:ln>
            </p:spPr>
          </p:cxnSp>
          <p:cxnSp>
            <p:nvCxnSpPr>
              <p:cNvPr id="379" name="Google Shape;379;p53"/>
              <p:cNvCxnSpPr/>
              <p:nvPr/>
            </p:nvCxnSpPr>
            <p:spPr>
              <a:xfrm>
                <a:off x="1369800" y="1869428"/>
                <a:ext cx="0" cy="145200"/>
              </a:xfrm>
              <a:prstGeom prst="straightConnector1">
                <a:avLst/>
              </a:prstGeom>
              <a:noFill/>
              <a:ln cap="flat" cmpd="sng" w="19050">
                <a:solidFill>
                  <a:schemeClr val="dk1"/>
                </a:solidFill>
                <a:prstDash val="solid"/>
                <a:round/>
                <a:headEnd len="med" w="med" type="none"/>
                <a:tailEnd len="med" w="med" type="none"/>
              </a:ln>
            </p:spPr>
          </p:cxnSp>
        </p:grpSp>
        <p:grpSp>
          <p:nvGrpSpPr>
            <p:cNvPr id="380" name="Google Shape;380;p53"/>
            <p:cNvGrpSpPr/>
            <p:nvPr/>
          </p:nvGrpSpPr>
          <p:grpSpPr>
            <a:xfrm>
              <a:off x="1238713" y="634086"/>
              <a:ext cx="159223" cy="159353"/>
              <a:chOff x="1297200" y="1758650"/>
              <a:chExt cx="366450" cy="366750"/>
            </a:xfrm>
          </p:grpSpPr>
          <p:cxnSp>
            <p:nvCxnSpPr>
              <p:cNvPr id="381" name="Google Shape;381;p53"/>
              <p:cNvCxnSpPr/>
              <p:nvPr/>
            </p:nvCxnSpPr>
            <p:spPr>
              <a:xfrm>
                <a:off x="1476250" y="1758650"/>
                <a:ext cx="0" cy="145500"/>
              </a:xfrm>
              <a:prstGeom prst="straightConnector1">
                <a:avLst/>
              </a:prstGeom>
              <a:noFill/>
              <a:ln cap="flat" cmpd="sng" w="19050">
                <a:solidFill>
                  <a:schemeClr val="dk1"/>
                </a:solidFill>
                <a:prstDash val="solid"/>
                <a:round/>
                <a:headEnd len="med" w="med" type="none"/>
                <a:tailEnd len="med" w="med" type="none"/>
              </a:ln>
            </p:spPr>
          </p:cxnSp>
          <p:cxnSp>
            <p:nvCxnSpPr>
              <p:cNvPr id="382" name="Google Shape;382;p53"/>
              <p:cNvCxnSpPr/>
              <p:nvPr/>
            </p:nvCxnSpPr>
            <p:spPr>
              <a:xfrm>
                <a:off x="1476250" y="1979900"/>
                <a:ext cx="0" cy="145500"/>
              </a:xfrm>
              <a:prstGeom prst="straightConnector1">
                <a:avLst/>
              </a:prstGeom>
              <a:noFill/>
              <a:ln cap="flat" cmpd="sng" w="19050">
                <a:solidFill>
                  <a:schemeClr val="dk1"/>
                </a:solidFill>
                <a:prstDash val="solid"/>
                <a:round/>
                <a:headEnd len="med" w="med" type="none"/>
                <a:tailEnd len="med" w="med" type="none"/>
              </a:ln>
            </p:spPr>
          </p:cxnSp>
          <p:cxnSp>
            <p:nvCxnSpPr>
              <p:cNvPr id="383" name="Google Shape;383;p53"/>
              <p:cNvCxnSpPr/>
              <p:nvPr/>
            </p:nvCxnSpPr>
            <p:spPr>
              <a:xfrm>
                <a:off x="1591050" y="1869428"/>
                <a:ext cx="0" cy="145200"/>
              </a:xfrm>
              <a:prstGeom prst="straightConnector1">
                <a:avLst/>
              </a:prstGeom>
              <a:noFill/>
              <a:ln cap="flat" cmpd="sng" w="19050">
                <a:solidFill>
                  <a:schemeClr val="dk1"/>
                </a:solidFill>
                <a:prstDash val="solid"/>
                <a:round/>
                <a:headEnd len="med" w="med" type="none"/>
                <a:tailEnd len="med" w="med" type="none"/>
              </a:ln>
            </p:spPr>
          </p:cxnSp>
          <p:cxnSp>
            <p:nvCxnSpPr>
              <p:cNvPr id="384" name="Google Shape;384;p53"/>
              <p:cNvCxnSpPr/>
              <p:nvPr/>
            </p:nvCxnSpPr>
            <p:spPr>
              <a:xfrm>
                <a:off x="1369800" y="1869428"/>
                <a:ext cx="0" cy="145200"/>
              </a:xfrm>
              <a:prstGeom prst="straightConnector1">
                <a:avLst/>
              </a:prstGeom>
              <a:noFill/>
              <a:ln cap="flat" cmpd="sng" w="19050">
                <a:solidFill>
                  <a:schemeClr val="dk1"/>
                </a:solidFill>
                <a:prstDash val="solid"/>
                <a:round/>
                <a:headEnd len="med" w="med" type="none"/>
                <a:tailEnd len="med" w="med" type="none"/>
              </a:ln>
            </p:spPr>
          </p:cxnSp>
        </p:grpSp>
        <p:grpSp>
          <p:nvGrpSpPr>
            <p:cNvPr id="385" name="Google Shape;385;p53"/>
            <p:cNvGrpSpPr/>
            <p:nvPr/>
          </p:nvGrpSpPr>
          <p:grpSpPr>
            <a:xfrm>
              <a:off x="639966" y="935823"/>
              <a:ext cx="1086513" cy="734700"/>
              <a:chOff x="639966" y="935823"/>
              <a:chExt cx="1086513" cy="734700"/>
            </a:xfrm>
          </p:grpSpPr>
          <p:sp>
            <p:nvSpPr>
              <p:cNvPr id="386" name="Google Shape;386;p53"/>
              <p:cNvSpPr/>
              <p:nvPr/>
            </p:nvSpPr>
            <p:spPr>
              <a:xfrm rot="-901661">
                <a:off x="1257191" y="975339"/>
                <a:ext cx="391074" cy="655668"/>
              </a:xfrm>
              <a:prstGeom prst="roundRect">
                <a:avLst>
                  <a:gd fmla="val 8047"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87" name="Google Shape;387;p53"/>
              <p:cNvSpPr/>
              <p:nvPr/>
            </p:nvSpPr>
            <p:spPr>
              <a:xfrm flipH="1" rot="901661">
                <a:off x="718178" y="975339"/>
                <a:ext cx="391074" cy="655668"/>
              </a:xfrm>
              <a:prstGeom prst="roundRect">
                <a:avLst>
                  <a:gd fmla="val 8047" name="adj"/>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grpSp>
      <p:sp>
        <p:nvSpPr>
          <p:cNvPr id="388" name="Google Shape;388;p53"/>
          <p:cNvSpPr txBox="1"/>
          <p:nvPr>
            <p:ph idx="1" type="body"/>
          </p:nvPr>
        </p:nvSpPr>
        <p:spPr>
          <a:xfrm>
            <a:off x="3825600" y="4726725"/>
            <a:ext cx="1492800" cy="309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t>Google Pixel</a:t>
            </a:r>
            <a:endParaRPr/>
          </a:p>
        </p:txBody>
      </p:sp>
      <p:sp>
        <p:nvSpPr>
          <p:cNvPr id="389" name="Google Shape;389;p53"/>
          <p:cNvSpPr txBox="1"/>
          <p:nvPr/>
        </p:nvSpPr>
        <p:spPr>
          <a:xfrm>
            <a:off x="5417050" y="2328850"/>
            <a:ext cx="3044400" cy="2102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2800">
                <a:solidFill>
                  <a:schemeClr val="dk1"/>
                </a:solidFill>
                <a:latin typeface="DM Sans"/>
                <a:ea typeface="DM Sans"/>
                <a:cs typeface="DM Sans"/>
                <a:sym typeface="DM Sans"/>
              </a:rPr>
              <a:t>Goal:</a:t>
            </a:r>
            <a:r>
              <a:rPr lang="en" sz="2800">
                <a:solidFill>
                  <a:schemeClr val="dk1"/>
                </a:solidFill>
                <a:latin typeface="DM Sans SemiBold"/>
                <a:ea typeface="DM Sans SemiBold"/>
                <a:cs typeface="DM Sans SemiBold"/>
                <a:sym typeface="DM Sans SemiBold"/>
              </a:rPr>
              <a:t> </a:t>
            </a:r>
            <a:r>
              <a:rPr lang="en" sz="2800">
                <a:solidFill>
                  <a:schemeClr val="dk1"/>
                </a:solidFill>
                <a:latin typeface="DM Sans"/>
                <a:ea typeface="DM Sans"/>
                <a:cs typeface="DM Sans"/>
                <a:sym typeface="DM Sans"/>
              </a:rPr>
              <a:t>Sell 500,00 phones over a six month campaign period</a:t>
            </a:r>
            <a:endParaRPr sz="2800">
              <a:latin typeface="DM Sans"/>
              <a:ea typeface="DM Sans"/>
              <a:cs typeface="DM Sans"/>
              <a:sym typeface="DM Sans"/>
            </a:endParaRPr>
          </a:p>
        </p:txBody>
      </p:sp>
      <p:grpSp>
        <p:nvGrpSpPr>
          <p:cNvPr id="390" name="Google Shape;390;p53"/>
          <p:cNvGrpSpPr/>
          <p:nvPr/>
        </p:nvGrpSpPr>
        <p:grpSpPr>
          <a:xfrm>
            <a:off x="2991797" y="2328842"/>
            <a:ext cx="1556369" cy="894103"/>
            <a:chOff x="3959121" y="960265"/>
            <a:chExt cx="1114398" cy="640200"/>
          </a:xfrm>
        </p:grpSpPr>
        <p:sp>
          <p:nvSpPr>
            <p:cNvPr id="391" name="Google Shape;391;p53"/>
            <p:cNvSpPr/>
            <p:nvPr/>
          </p:nvSpPr>
          <p:spPr>
            <a:xfrm>
              <a:off x="3959121" y="960265"/>
              <a:ext cx="640200" cy="640200"/>
            </a:xfrm>
            <a:prstGeom prst="ellipse">
              <a:avLst/>
            </a:prstGeom>
            <a:solidFill>
              <a:schemeClr val="lt2"/>
            </a:solidFill>
            <a:ln cap="flat" cmpd="sng" w="26600">
              <a:solidFill>
                <a:schemeClr val="lt2"/>
              </a:solidFill>
              <a:prstDash val="solid"/>
              <a:round/>
              <a:headEnd len="sm" w="sm" type="none"/>
              <a:tailEnd len="sm" w="sm" type="none"/>
            </a:ln>
          </p:spPr>
          <p:txBody>
            <a:bodyPr anchorCtr="0" anchor="ctr" bIns="127675" lIns="127675" spcFirstLastPara="1" rIns="127675" wrap="square" tIns="127675">
              <a:noAutofit/>
            </a:bodyPr>
            <a:lstStyle/>
            <a:p>
              <a:pPr indent="0" lvl="0" marL="0" rtl="0" algn="ctr">
                <a:spcBef>
                  <a:spcPts val="0"/>
                </a:spcBef>
                <a:spcAft>
                  <a:spcPts val="0"/>
                </a:spcAft>
                <a:buNone/>
              </a:pPr>
              <a:r>
                <a:t/>
              </a:r>
              <a:endParaRPr sz="1955">
                <a:solidFill>
                  <a:schemeClr val="dk1"/>
                </a:solidFill>
              </a:endParaRPr>
            </a:p>
          </p:txBody>
        </p:sp>
        <p:sp>
          <p:nvSpPr>
            <p:cNvPr id="392" name="Google Shape;392;p53"/>
            <p:cNvSpPr/>
            <p:nvPr/>
          </p:nvSpPr>
          <p:spPr>
            <a:xfrm>
              <a:off x="4433320" y="960265"/>
              <a:ext cx="640200" cy="640200"/>
            </a:xfrm>
            <a:prstGeom prst="ellipse">
              <a:avLst/>
            </a:prstGeom>
            <a:noFill/>
            <a:ln cap="flat" cmpd="sng" w="26600">
              <a:solidFill>
                <a:schemeClr val="dk1"/>
              </a:solidFill>
              <a:prstDash val="solid"/>
              <a:round/>
              <a:headEnd len="sm" w="sm" type="none"/>
              <a:tailEnd len="sm" w="sm" type="none"/>
            </a:ln>
          </p:spPr>
          <p:txBody>
            <a:bodyPr anchorCtr="0" anchor="ctr" bIns="127675" lIns="127675" spcFirstLastPara="1" rIns="127675" wrap="square" tIns="127675">
              <a:noAutofit/>
            </a:bodyPr>
            <a:lstStyle/>
            <a:p>
              <a:pPr indent="0" lvl="0" marL="0" rtl="0" algn="ctr">
                <a:spcBef>
                  <a:spcPts val="0"/>
                </a:spcBef>
                <a:spcAft>
                  <a:spcPts val="0"/>
                </a:spcAft>
                <a:buNone/>
              </a:pPr>
              <a:r>
                <a:t/>
              </a:r>
              <a:endParaRPr sz="1955">
                <a:solidFill>
                  <a:schemeClr val="dk1"/>
                </a:solidFil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4"/>
          <p:cNvSpPr txBox="1"/>
          <p:nvPr>
            <p:ph idx="12" type="sldNum"/>
          </p:nvPr>
        </p:nvSpPr>
        <p:spPr>
          <a:xfrm>
            <a:off x="8461460" y="4726725"/>
            <a:ext cx="548700" cy="309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98" name="Google Shape;398;p54"/>
          <p:cNvSpPr txBox="1"/>
          <p:nvPr>
            <p:ph idx="2" type="body"/>
          </p:nvPr>
        </p:nvSpPr>
        <p:spPr>
          <a:xfrm>
            <a:off x="155625" y="4726725"/>
            <a:ext cx="1492800" cy="309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10/15/25</a:t>
            </a:r>
            <a:endParaRPr/>
          </a:p>
        </p:txBody>
      </p:sp>
      <p:sp>
        <p:nvSpPr>
          <p:cNvPr id="399" name="Google Shape;399;p54"/>
          <p:cNvSpPr txBox="1"/>
          <p:nvPr>
            <p:ph type="title"/>
          </p:nvPr>
        </p:nvSpPr>
        <p:spPr>
          <a:xfrm>
            <a:off x="146450" y="182875"/>
            <a:ext cx="8843400" cy="113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Consumer Promotion</a:t>
            </a:r>
            <a:endParaRPr/>
          </a:p>
        </p:txBody>
      </p:sp>
      <p:sp>
        <p:nvSpPr>
          <p:cNvPr id="400" name="Google Shape;400;p54"/>
          <p:cNvSpPr txBox="1"/>
          <p:nvPr>
            <p:ph idx="1" type="body"/>
          </p:nvPr>
        </p:nvSpPr>
        <p:spPr>
          <a:xfrm>
            <a:off x="3825600" y="4726725"/>
            <a:ext cx="1492800" cy="309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t>Google Pixel</a:t>
            </a:r>
            <a:endParaRPr/>
          </a:p>
        </p:txBody>
      </p:sp>
      <p:pic>
        <p:nvPicPr>
          <p:cNvPr id="401" name="Google Shape;401;p54"/>
          <p:cNvPicPr preferRelativeResize="0"/>
          <p:nvPr/>
        </p:nvPicPr>
        <p:blipFill>
          <a:blip r:embed="rId3">
            <a:alphaModFix/>
          </a:blip>
          <a:stretch>
            <a:fillRect/>
          </a:stretch>
        </p:blipFill>
        <p:spPr>
          <a:xfrm>
            <a:off x="6066438" y="1339513"/>
            <a:ext cx="2409825" cy="3200400"/>
          </a:xfrm>
          <a:prstGeom prst="rect">
            <a:avLst/>
          </a:prstGeom>
          <a:noFill/>
          <a:ln>
            <a:noFill/>
          </a:ln>
        </p:spPr>
      </p:pic>
      <p:pic>
        <p:nvPicPr>
          <p:cNvPr id="402" name="Google Shape;402;p54"/>
          <p:cNvPicPr preferRelativeResize="0"/>
          <p:nvPr/>
        </p:nvPicPr>
        <p:blipFill>
          <a:blip r:embed="rId4">
            <a:alphaModFix/>
          </a:blip>
          <a:stretch>
            <a:fillRect/>
          </a:stretch>
        </p:blipFill>
        <p:spPr>
          <a:xfrm>
            <a:off x="3436401" y="1339513"/>
            <a:ext cx="2550160" cy="3200400"/>
          </a:xfrm>
          <a:prstGeom prst="rect">
            <a:avLst/>
          </a:prstGeom>
          <a:noFill/>
          <a:ln>
            <a:noFill/>
          </a:ln>
        </p:spPr>
      </p:pic>
      <p:sp>
        <p:nvSpPr>
          <p:cNvPr id="403" name="Google Shape;403;p54"/>
          <p:cNvSpPr txBox="1"/>
          <p:nvPr>
            <p:ph idx="3" type="body"/>
          </p:nvPr>
        </p:nvSpPr>
        <p:spPr>
          <a:xfrm>
            <a:off x="250300" y="1233750"/>
            <a:ext cx="3106200" cy="330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Strategy:</a:t>
            </a:r>
            <a:r>
              <a:rPr lang="en" sz="1600"/>
              <a:t> Position the Pixel 10 as an ethical and sustainable choice for consumers</a:t>
            </a:r>
            <a:endParaRPr sz="1600"/>
          </a:p>
          <a:p>
            <a:pPr indent="0" lvl="0" marL="0" rtl="0" algn="l">
              <a:spcBef>
                <a:spcPts val="1200"/>
              </a:spcBef>
              <a:spcAft>
                <a:spcPts val="0"/>
              </a:spcAft>
              <a:buNone/>
            </a:pPr>
            <a:r>
              <a:rPr b="1" lang="en" sz="1600"/>
              <a:t>Objectives:</a:t>
            </a:r>
            <a:endParaRPr b="1" sz="1600"/>
          </a:p>
          <a:p>
            <a:pPr indent="-330200" lvl="0" marL="457200" rtl="0" algn="l">
              <a:spcBef>
                <a:spcPts val="1200"/>
              </a:spcBef>
              <a:spcAft>
                <a:spcPts val="0"/>
              </a:spcAft>
              <a:buSzPts val="1600"/>
              <a:buChar char="❏"/>
            </a:pPr>
            <a:r>
              <a:rPr lang="en" sz="1600"/>
              <a:t>Increase Sales</a:t>
            </a:r>
            <a:endParaRPr sz="1600"/>
          </a:p>
          <a:p>
            <a:pPr indent="-330200" lvl="0" marL="457200" rtl="0" algn="l">
              <a:spcBef>
                <a:spcPts val="0"/>
              </a:spcBef>
              <a:spcAft>
                <a:spcPts val="0"/>
              </a:spcAft>
              <a:buSzPts val="1600"/>
              <a:buChar char="❏"/>
            </a:pPr>
            <a:r>
              <a:rPr lang="en" sz="1600"/>
              <a:t>Strengthen Google’s Reputation</a:t>
            </a:r>
            <a:endParaRPr sz="1600"/>
          </a:p>
          <a:p>
            <a:pPr indent="-330200" lvl="0" marL="457200" rtl="0" algn="l">
              <a:spcBef>
                <a:spcPts val="0"/>
              </a:spcBef>
              <a:spcAft>
                <a:spcPts val="0"/>
              </a:spcAft>
              <a:buSzPts val="1600"/>
              <a:buChar char="❏"/>
            </a:pPr>
            <a:r>
              <a:rPr lang="en" sz="1600"/>
              <a:t>Differentiate from competitors </a:t>
            </a:r>
            <a:endParaRPr sz="1600"/>
          </a:p>
          <a:p>
            <a:pPr indent="0" lvl="0" marL="0" rtl="0" algn="l">
              <a:spcBef>
                <a:spcPts val="1200"/>
              </a:spcBef>
              <a:spcAft>
                <a:spcPts val="1200"/>
              </a:spcAft>
              <a:buNone/>
            </a:pPr>
            <a:r>
              <a:t/>
            </a:r>
            <a:endParaRPr sz="1600"/>
          </a:p>
        </p:txBody>
      </p:sp>
      <p:sp>
        <p:nvSpPr>
          <p:cNvPr id="404" name="Google Shape;404;p54"/>
          <p:cNvSpPr txBox="1"/>
          <p:nvPr>
            <p:ph idx="6" type="subTitle"/>
          </p:nvPr>
        </p:nvSpPr>
        <p:spPr>
          <a:xfrm>
            <a:off x="246775" y="887725"/>
            <a:ext cx="3000000" cy="39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t>Pixels for the Planet</a:t>
            </a:r>
            <a:endParaRPr sz="1800"/>
          </a:p>
        </p:txBody>
      </p:sp>
      <p:sp>
        <p:nvSpPr>
          <p:cNvPr id="405" name="Google Shape;405;p54"/>
          <p:cNvSpPr txBox="1"/>
          <p:nvPr/>
        </p:nvSpPr>
        <p:spPr>
          <a:xfrm>
            <a:off x="3313938" y="89837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1200">
                <a:solidFill>
                  <a:schemeClr val="dk1"/>
                </a:solidFill>
                <a:latin typeface="DM Sans"/>
                <a:ea typeface="DM Sans"/>
                <a:cs typeface="DM Sans"/>
                <a:sym typeface="DM Sans"/>
              </a:rPr>
              <a:t>Tactic:</a:t>
            </a:r>
            <a:endParaRPr b="1" sz="1200">
              <a:solidFill>
                <a:schemeClr val="dk1"/>
              </a:solidFill>
              <a:latin typeface="DM Sans"/>
              <a:ea typeface="DM Sans"/>
              <a:cs typeface="DM Sans"/>
              <a:sym typeface="DM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55"/>
          <p:cNvSpPr txBox="1"/>
          <p:nvPr>
            <p:ph idx="12" type="sldNum"/>
          </p:nvPr>
        </p:nvSpPr>
        <p:spPr>
          <a:xfrm>
            <a:off x="8461460" y="4726725"/>
            <a:ext cx="548700" cy="309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11" name="Google Shape;411;p55"/>
          <p:cNvSpPr txBox="1"/>
          <p:nvPr>
            <p:ph idx="2" type="body"/>
          </p:nvPr>
        </p:nvSpPr>
        <p:spPr>
          <a:xfrm>
            <a:off x="155625" y="4726725"/>
            <a:ext cx="1492800" cy="30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10/15/25</a:t>
            </a:r>
            <a:endParaRPr/>
          </a:p>
          <a:p>
            <a:pPr indent="0" lvl="0" marL="0" rtl="0" algn="l">
              <a:spcBef>
                <a:spcPts val="1200"/>
              </a:spcBef>
              <a:spcAft>
                <a:spcPts val="1200"/>
              </a:spcAft>
              <a:buNone/>
            </a:pPr>
            <a:r>
              <a:t/>
            </a:r>
            <a:endParaRPr/>
          </a:p>
        </p:txBody>
      </p:sp>
      <p:sp>
        <p:nvSpPr>
          <p:cNvPr id="412" name="Google Shape;412;p55"/>
          <p:cNvSpPr txBox="1"/>
          <p:nvPr>
            <p:ph type="title"/>
          </p:nvPr>
        </p:nvSpPr>
        <p:spPr>
          <a:xfrm>
            <a:off x="146450" y="182875"/>
            <a:ext cx="8843400" cy="113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Trade Promotion</a:t>
            </a:r>
            <a:endParaRPr/>
          </a:p>
        </p:txBody>
      </p:sp>
      <p:sp>
        <p:nvSpPr>
          <p:cNvPr id="413" name="Google Shape;413;p55"/>
          <p:cNvSpPr txBox="1"/>
          <p:nvPr>
            <p:ph idx="3" type="body"/>
          </p:nvPr>
        </p:nvSpPr>
        <p:spPr>
          <a:xfrm>
            <a:off x="647389" y="1270430"/>
            <a:ext cx="3924600" cy="325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Strategy:</a:t>
            </a:r>
            <a:r>
              <a:rPr lang="en" sz="1800"/>
              <a:t> Drive sales motivation among Best Buy retail employees and staff</a:t>
            </a:r>
            <a:endParaRPr sz="1800"/>
          </a:p>
          <a:p>
            <a:pPr indent="0" lvl="0" marL="0" rtl="0" algn="l">
              <a:spcBef>
                <a:spcPts val="1200"/>
              </a:spcBef>
              <a:spcAft>
                <a:spcPts val="0"/>
              </a:spcAft>
              <a:buNone/>
            </a:pPr>
            <a:r>
              <a:rPr b="1" lang="en" sz="1800"/>
              <a:t>Objectives:</a:t>
            </a:r>
            <a:endParaRPr b="1" sz="1800"/>
          </a:p>
          <a:p>
            <a:pPr indent="-342900" lvl="0" marL="457200" rtl="0" algn="l">
              <a:spcBef>
                <a:spcPts val="1200"/>
              </a:spcBef>
              <a:spcAft>
                <a:spcPts val="0"/>
              </a:spcAft>
              <a:buSzPts val="1800"/>
              <a:buChar char="❏"/>
            </a:pPr>
            <a:r>
              <a:rPr lang="en" sz="1800"/>
              <a:t>Increase Sales at Best Buy</a:t>
            </a:r>
            <a:endParaRPr sz="1800"/>
          </a:p>
          <a:p>
            <a:pPr indent="-342900" lvl="0" marL="457200" rtl="0" algn="l">
              <a:spcBef>
                <a:spcPts val="0"/>
              </a:spcBef>
              <a:spcAft>
                <a:spcPts val="0"/>
              </a:spcAft>
              <a:buSzPts val="1800"/>
              <a:buChar char="❏"/>
            </a:pPr>
            <a:r>
              <a:rPr lang="en" sz="1800"/>
              <a:t>Strengthen </a:t>
            </a:r>
            <a:r>
              <a:rPr lang="en" sz="1800"/>
              <a:t>relationship with Best Buy</a:t>
            </a:r>
            <a:endParaRPr sz="1800"/>
          </a:p>
          <a:p>
            <a:pPr indent="-342900" lvl="0" marL="457200" rtl="0" algn="l">
              <a:spcBef>
                <a:spcPts val="0"/>
              </a:spcBef>
              <a:spcAft>
                <a:spcPts val="0"/>
              </a:spcAft>
              <a:buSzPts val="1800"/>
              <a:buChar char="❏"/>
            </a:pPr>
            <a:r>
              <a:rPr lang="en" sz="1800"/>
              <a:t>Improve in store advocacy</a:t>
            </a:r>
            <a:endParaRPr sz="1800"/>
          </a:p>
        </p:txBody>
      </p:sp>
      <p:sp>
        <p:nvSpPr>
          <p:cNvPr id="414" name="Google Shape;414;p55"/>
          <p:cNvSpPr txBox="1"/>
          <p:nvPr>
            <p:ph idx="6" type="subTitle"/>
          </p:nvPr>
        </p:nvSpPr>
        <p:spPr>
          <a:xfrm>
            <a:off x="642775" y="956200"/>
            <a:ext cx="3929100" cy="354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Powered by Pixel</a:t>
            </a:r>
            <a:endParaRPr sz="2000"/>
          </a:p>
        </p:txBody>
      </p:sp>
      <p:sp>
        <p:nvSpPr>
          <p:cNvPr id="415" name="Google Shape;415;p55"/>
          <p:cNvSpPr txBox="1"/>
          <p:nvPr>
            <p:ph idx="1" type="body"/>
          </p:nvPr>
        </p:nvSpPr>
        <p:spPr>
          <a:xfrm>
            <a:off x="3825600" y="4726725"/>
            <a:ext cx="1492800" cy="309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t>Google Pixel</a:t>
            </a:r>
            <a:endParaRPr/>
          </a:p>
        </p:txBody>
      </p:sp>
      <p:pic>
        <p:nvPicPr>
          <p:cNvPr id="416" name="Google Shape;416;p55"/>
          <p:cNvPicPr preferRelativeResize="0"/>
          <p:nvPr/>
        </p:nvPicPr>
        <p:blipFill>
          <a:blip r:embed="rId3">
            <a:alphaModFix/>
          </a:blip>
          <a:stretch>
            <a:fillRect/>
          </a:stretch>
        </p:blipFill>
        <p:spPr>
          <a:xfrm>
            <a:off x="5199100" y="342900"/>
            <a:ext cx="3262350" cy="4339800"/>
          </a:xfrm>
          <a:prstGeom prst="rect">
            <a:avLst/>
          </a:prstGeom>
          <a:noFill/>
          <a:ln>
            <a:noFill/>
          </a:ln>
        </p:spPr>
      </p:pic>
      <p:sp>
        <p:nvSpPr>
          <p:cNvPr id="417" name="Google Shape;417;p55"/>
          <p:cNvSpPr txBox="1"/>
          <p:nvPr/>
        </p:nvSpPr>
        <p:spPr>
          <a:xfrm>
            <a:off x="5199100" y="57138"/>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1200">
                <a:solidFill>
                  <a:schemeClr val="dk1"/>
                </a:solidFill>
                <a:latin typeface="DM Sans"/>
                <a:ea typeface="DM Sans"/>
                <a:cs typeface="DM Sans"/>
                <a:sym typeface="DM Sans"/>
              </a:rPr>
              <a:t>Tactic:</a:t>
            </a:r>
            <a:endParaRPr b="1" sz="1200">
              <a:solidFill>
                <a:schemeClr val="dk1"/>
              </a:solidFill>
              <a:latin typeface="DM Sans"/>
              <a:ea typeface="DM Sans"/>
              <a:cs typeface="DM Sans"/>
              <a:sym typeface="DM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56"/>
          <p:cNvSpPr txBox="1"/>
          <p:nvPr>
            <p:ph idx="12" type="sldNum"/>
          </p:nvPr>
        </p:nvSpPr>
        <p:spPr>
          <a:xfrm>
            <a:off x="8461460" y="4726725"/>
            <a:ext cx="548700" cy="309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23" name="Google Shape;423;p56"/>
          <p:cNvSpPr txBox="1"/>
          <p:nvPr>
            <p:ph idx="2" type="body"/>
          </p:nvPr>
        </p:nvSpPr>
        <p:spPr>
          <a:xfrm>
            <a:off x="155625" y="4726725"/>
            <a:ext cx="1492800" cy="30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10/15/25</a:t>
            </a:r>
            <a:endParaRPr/>
          </a:p>
          <a:p>
            <a:pPr indent="0" lvl="0" marL="0" rtl="0" algn="l">
              <a:spcBef>
                <a:spcPts val="1200"/>
              </a:spcBef>
              <a:spcAft>
                <a:spcPts val="1200"/>
              </a:spcAft>
              <a:buNone/>
            </a:pPr>
            <a:r>
              <a:t/>
            </a:r>
            <a:endParaRPr/>
          </a:p>
        </p:txBody>
      </p:sp>
      <p:sp>
        <p:nvSpPr>
          <p:cNvPr id="424" name="Google Shape;424;p56"/>
          <p:cNvSpPr txBox="1"/>
          <p:nvPr>
            <p:ph type="title"/>
          </p:nvPr>
        </p:nvSpPr>
        <p:spPr>
          <a:xfrm>
            <a:off x="146450" y="182875"/>
            <a:ext cx="8843400" cy="113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Alternative Brand Activation</a:t>
            </a:r>
            <a:endParaRPr/>
          </a:p>
        </p:txBody>
      </p:sp>
      <p:sp>
        <p:nvSpPr>
          <p:cNvPr id="425" name="Google Shape;425;p56"/>
          <p:cNvSpPr txBox="1"/>
          <p:nvPr>
            <p:ph idx="3" type="body"/>
          </p:nvPr>
        </p:nvSpPr>
        <p:spPr>
          <a:xfrm>
            <a:off x="248147" y="1236335"/>
            <a:ext cx="3165600" cy="2657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600"/>
              <a:t>Strateg</a:t>
            </a:r>
            <a:r>
              <a:rPr b="1" lang="en" sz="1600"/>
              <a:t>y: </a:t>
            </a:r>
            <a:r>
              <a:rPr lang="en" sz="1600"/>
              <a:t>Create a memorable, interactive brand experience that increases awareness, engagement, and purchase intent</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rPr b="1" lang="en" sz="1600"/>
              <a:t>Objectives:</a:t>
            </a:r>
            <a:endParaRPr b="1" sz="1600"/>
          </a:p>
          <a:p>
            <a:pPr indent="-342900" lvl="0" marL="457200" rtl="0" algn="l">
              <a:lnSpc>
                <a:spcPct val="100000"/>
              </a:lnSpc>
              <a:spcBef>
                <a:spcPts val="0"/>
              </a:spcBef>
              <a:spcAft>
                <a:spcPts val="0"/>
              </a:spcAft>
              <a:buClr>
                <a:srgbClr val="000000"/>
              </a:buClr>
              <a:buSzPts val="1800"/>
              <a:buFont typeface="Arial"/>
              <a:buChar char="❏"/>
            </a:pPr>
            <a:r>
              <a:rPr lang="en" sz="1600"/>
              <a:t>Generate social media impressions </a:t>
            </a:r>
            <a:endParaRPr sz="1600"/>
          </a:p>
          <a:p>
            <a:pPr indent="-342900" lvl="0" marL="457200" rtl="0" algn="l">
              <a:lnSpc>
                <a:spcPct val="100000"/>
              </a:lnSpc>
              <a:spcBef>
                <a:spcPts val="0"/>
              </a:spcBef>
              <a:spcAft>
                <a:spcPts val="0"/>
              </a:spcAft>
              <a:buClr>
                <a:srgbClr val="000000"/>
              </a:buClr>
              <a:buSzPts val="1800"/>
              <a:buFont typeface="Arial"/>
              <a:buChar char="❏"/>
            </a:pPr>
            <a:r>
              <a:rPr lang="en" sz="1600"/>
              <a:t>Drive hands on interaction </a:t>
            </a:r>
            <a:endParaRPr sz="1600"/>
          </a:p>
          <a:p>
            <a:pPr indent="-342900" lvl="0" marL="457200" rtl="0" algn="l">
              <a:lnSpc>
                <a:spcPct val="100000"/>
              </a:lnSpc>
              <a:spcBef>
                <a:spcPts val="0"/>
              </a:spcBef>
              <a:spcAft>
                <a:spcPts val="0"/>
              </a:spcAft>
              <a:buClr>
                <a:srgbClr val="000000"/>
              </a:buClr>
              <a:buSzPts val="1800"/>
              <a:buFont typeface="Arial"/>
              <a:buChar char="❏"/>
            </a:pPr>
            <a:r>
              <a:rPr lang="en" sz="1600"/>
              <a:t>Increase brand “buzz” and earned media impressions</a:t>
            </a:r>
            <a:endParaRPr sz="1600"/>
          </a:p>
          <a:p>
            <a:pPr indent="0" lvl="0" marL="0" rtl="0" algn="ctr">
              <a:spcBef>
                <a:spcPts val="0"/>
              </a:spcBef>
              <a:spcAft>
                <a:spcPts val="1200"/>
              </a:spcAft>
              <a:buNone/>
            </a:pPr>
            <a:r>
              <a:t/>
            </a:r>
            <a:endParaRPr sz="1600"/>
          </a:p>
        </p:txBody>
      </p:sp>
      <p:sp>
        <p:nvSpPr>
          <p:cNvPr id="426" name="Google Shape;426;p56"/>
          <p:cNvSpPr txBox="1"/>
          <p:nvPr>
            <p:ph idx="6" type="subTitle"/>
          </p:nvPr>
        </p:nvSpPr>
        <p:spPr>
          <a:xfrm>
            <a:off x="246350" y="932025"/>
            <a:ext cx="3169200" cy="30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900"/>
              <a:t>Google Pixel Studio</a:t>
            </a:r>
            <a:endParaRPr sz="1900"/>
          </a:p>
        </p:txBody>
      </p:sp>
      <p:sp>
        <p:nvSpPr>
          <p:cNvPr id="427" name="Google Shape;427;p56"/>
          <p:cNvSpPr txBox="1"/>
          <p:nvPr>
            <p:ph idx="1" type="body"/>
          </p:nvPr>
        </p:nvSpPr>
        <p:spPr>
          <a:xfrm>
            <a:off x="3825600" y="4726725"/>
            <a:ext cx="1492800" cy="309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t>Google Pixel</a:t>
            </a:r>
            <a:endParaRPr/>
          </a:p>
        </p:txBody>
      </p:sp>
      <p:pic>
        <p:nvPicPr>
          <p:cNvPr id="428" name="Google Shape;428;p56"/>
          <p:cNvPicPr preferRelativeResize="0"/>
          <p:nvPr/>
        </p:nvPicPr>
        <p:blipFill>
          <a:blip r:embed="rId3">
            <a:alphaModFix/>
          </a:blip>
          <a:stretch>
            <a:fillRect/>
          </a:stretch>
        </p:blipFill>
        <p:spPr>
          <a:xfrm>
            <a:off x="6406250" y="1103417"/>
            <a:ext cx="2583600" cy="3451608"/>
          </a:xfrm>
          <a:prstGeom prst="rect">
            <a:avLst/>
          </a:prstGeom>
          <a:noFill/>
          <a:ln>
            <a:noFill/>
          </a:ln>
        </p:spPr>
      </p:pic>
      <p:pic>
        <p:nvPicPr>
          <p:cNvPr id="429" name="Google Shape;429;p56"/>
          <p:cNvPicPr preferRelativeResize="0"/>
          <p:nvPr/>
        </p:nvPicPr>
        <p:blipFill>
          <a:blip r:embed="rId4">
            <a:alphaModFix/>
          </a:blip>
          <a:stretch>
            <a:fillRect/>
          </a:stretch>
        </p:blipFill>
        <p:spPr>
          <a:xfrm>
            <a:off x="3732650" y="1314227"/>
            <a:ext cx="2586600" cy="3240799"/>
          </a:xfrm>
          <a:prstGeom prst="rect">
            <a:avLst/>
          </a:prstGeom>
          <a:noFill/>
          <a:ln>
            <a:noFill/>
          </a:ln>
        </p:spPr>
      </p:pic>
      <p:sp>
        <p:nvSpPr>
          <p:cNvPr id="430" name="Google Shape;430;p56"/>
          <p:cNvSpPr txBox="1"/>
          <p:nvPr/>
        </p:nvSpPr>
        <p:spPr>
          <a:xfrm>
            <a:off x="3732638" y="93202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1200">
                <a:solidFill>
                  <a:schemeClr val="dk1"/>
                </a:solidFill>
                <a:latin typeface="DM Sans"/>
                <a:ea typeface="DM Sans"/>
                <a:cs typeface="DM Sans"/>
                <a:sym typeface="DM Sans"/>
              </a:rPr>
              <a:t>Tactic:</a:t>
            </a:r>
            <a:endParaRPr b="1" sz="1200">
              <a:solidFill>
                <a:schemeClr val="dk1"/>
              </a:solidFill>
              <a:latin typeface="DM Sans"/>
              <a:ea typeface="DM Sans"/>
              <a:cs typeface="DM Sans"/>
              <a:sym typeface="DM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57"/>
          <p:cNvSpPr txBox="1"/>
          <p:nvPr>
            <p:ph idx="12" type="sldNum"/>
          </p:nvPr>
        </p:nvSpPr>
        <p:spPr>
          <a:xfrm>
            <a:off x="8461460" y="4726725"/>
            <a:ext cx="548700" cy="309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36" name="Google Shape;436;p57"/>
          <p:cNvSpPr txBox="1"/>
          <p:nvPr>
            <p:ph idx="2" type="body"/>
          </p:nvPr>
        </p:nvSpPr>
        <p:spPr>
          <a:xfrm>
            <a:off x="155625" y="4726725"/>
            <a:ext cx="1492800" cy="309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10/15/25</a:t>
            </a:r>
            <a:endParaRPr/>
          </a:p>
        </p:txBody>
      </p:sp>
      <p:sp>
        <p:nvSpPr>
          <p:cNvPr id="437" name="Google Shape;437;p57"/>
          <p:cNvSpPr txBox="1"/>
          <p:nvPr>
            <p:ph type="title"/>
          </p:nvPr>
        </p:nvSpPr>
        <p:spPr>
          <a:xfrm>
            <a:off x="146450" y="186948"/>
            <a:ext cx="4506900" cy="118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Dollar Sales &amp; Total Gross Profit</a:t>
            </a:r>
            <a:endParaRPr/>
          </a:p>
        </p:txBody>
      </p:sp>
      <p:sp>
        <p:nvSpPr>
          <p:cNvPr id="438" name="Google Shape;438;p57"/>
          <p:cNvSpPr txBox="1"/>
          <p:nvPr>
            <p:ph idx="1" type="body"/>
          </p:nvPr>
        </p:nvSpPr>
        <p:spPr>
          <a:xfrm>
            <a:off x="3825600" y="4726725"/>
            <a:ext cx="1492800" cy="309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t>Google </a:t>
            </a:r>
            <a:r>
              <a:rPr lang="en"/>
              <a:t>Pixel</a:t>
            </a:r>
            <a:endParaRPr/>
          </a:p>
        </p:txBody>
      </p:sp>
      <p:sp>
        <p:nvSpPr>
          <p:cNvPr id="439" name="Google Shape;439;p57"/>
          <p:cNvSpPr txBox="1"/>
          <p:nvPr/>
        </p:nvSpPr>
        <p:spPr>
          <a:xfrm>
            <a:off x="560025" y="1472725"/>
            <a:ext cx="4011900" cy="29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latin typeface="DM Sans"/>
                <a:ea typeface="DM Sans"/>
                <a:cs typeface="DM Sans"/>
                <a:sym typeface="DM Sans"/>
              </a:rPr>
              <a:t>Sales Goal &amp; Distribution</a:t>
            </a:r>
            <a:endParaRPr sz="1700">
              <a:solidFill>
                <a:schemeClr val="dk1"/>
              </a:solidFill>
              <a:latin typeface="DM Sans"/>
              <a:ea typeface="DM Sans"/>
              <a:cs typeface="DM Sans"/>
              <a:sym typeface="DM Sans"/>
            </a:endParaRPr>
          </a:p>
          <a:p>
            <a:pPr indent="-336550" lvl="0" marL="457200" rtl="0" algn="l">
              <a:spcBef>
                <a:spcPts val="0"/>
              </a:spcBef>
              <a:spcAft>
                <a:spcPts val="0"/>
              </a:spcAft>
              <a:buClr>
                <a:schemeClr val="dk1"/>
              </a:buClr>
              <a:buSzPts val="1700"/>
              <a:buFont typeface="DM Sans"/>
              <a:buChar char="-"/>
            </a:pPr>
            <a:r>
              <a:rPr lang="en" sz="1700">
                <a:solidFill>
                  <a:schemeClr val="dk1"/>
                </a:solidFill>
                <a:latin typeface="DM Sans"/>
                <a:ea typeface="DM Sans"/>
                <a:cs typeface="DM Sans"/>
                <a:sym typeface="DM Sans"/>
              </a:rPr>
              <a:t>Target min of 500,000 units</a:t>
            </a:r>
            <a:endParaRPr sz="1700">
              <a:solidFill>
                <a:schemeClr val="dk1"/>
              </a:solidFill>
              <a:latin typeface="DM Sans"/>
              <a:ea typeface="DM Sans"/>
              <a:cs typeface="DM Sans"/>
              <a:sym typeface="DM Sans"/>
            </a:endParaRPr>
          </a:p>
          <a:p>
            <a:pPr indent="-336550" lvl="0" marL="457200" rtl="0" algn="l">
              <a:spcBef>
                <a:spcPts val="0"/>
              </a:spcBef>
              <a:spcAft>
                <a:spcPts val="0"/>
              </a:spcAft>
              <a:buClr>
                <a:schemeClr val="dk1"/>
              </a:buClr>
              <a:buSzPts val="1700"/>
              <a:buFont typeface="DM Sans"/>
              <a:buChar char="-"/>
            </a:pPr>
            <a:r>
              <a:rPr lang="en" sz="1700">
                <a:solidFill>
                  <a:schemeClr val="dk1"/>
                </a:solidFill>
                <a:latin typeface="DM Sans"/>
                <a:ea typeface="DM Sans"/>
                <a:cs typeface="DM Sans"/>
                <a:sym typeface="DM Sans"/>
              </a:rPr>
              <a:t>40% (200,000) through Best Buy</a:t>
            </a:r>
            <a:endParaRPr sz="1700">
              <a:solidFill>
                <a:schemeClr val="dk1"/>
              </a:solidFill>
              <a:latin typeface="DM Sans"/>
              <a:ea typeface="DM Sans"/>
              <a:cs typeface="DM Sans"/>
              <a:sym typeface="DM Sans"/>
            </a:endParaRPr>
          </a:p>
          <a:p>
            <a:pPr indent="-336550" lvl="0" marL="457200" rtl="0" algn="l">
              <a:spcBef>
                <a:spcPts val="0"/>
              </a:spcBef>
              <a:spcAft>
                <a:spcPts val="0"/>
              </a:spcAft>
              <a:buClr>
                <a:schemeClr val="dk1"/>
              </a:buClr>
              <a:buSzPts val="1700"/>
              <a:buFont typeface="DM Sans"/>
              <a:buChar char="-"/>
            </a:pPr>
            <a:r>
              <a:rPr lang="en" sz="1700">
                <a:solidFill>
                  <a:schemeClr val="dk1"/>
                </a:solidFill>
                <a:latin typeface="DM Sans"/>
                <a:ea typeface="DM Sans"/>
                <a:cs typeface="DM Sans"/>
                <a:sym typeface="DM Sans"/>
              </a:rPr>
              <a:t>60% (300,000) through direct to consumer sales</a:t>
            </a:r>
            <a:endParaRPr sz="1700">
              <a:solidFill>
                <a:schemeClr val="dk1"/>
              </a:solidFill>
              <a:latin typeface="DM Sans"/>
              <a:ea typeface="DM Sans"/>
              <a:cs typeface="DM Sans"/>
              <a:sym typeface="DM Sans"/>
            </a:endParaRPr>
          </a:p>
          <a:p>
            <a:pPr indent="0" lvl="0" marL="0" rtl="0" algn="l">
              <a:spcBef>
                <a:spcPts val="0"/>
              </a:spcBef>
              <a:spcAft>
                <a:spcPts val="0"/>
              </a:spcAft>
              <a:buNone/>
            </a:pPr>
            <a:r>
              <a:t/>
            </a:r>
            <a:endParaRPr sz="1700">
              <a:solidFill>
                <a:schemeClr val="dk1"/>
              </a:solidFill>
              <a:latin typeface="DM Sans"/>
              <a:ea typeface="DM Sans"/>
              <a:cs typeface="DM Sans"/>
              <a:sym typeface="DM Sans"/>
            </a:endParaRPr>
          </a:p>
          <a:p>
            <a:pPr indent="0" lvl="0" marL="0" rtl="0" algn="l">
              <a:spcBef>
                <a:spcPts val="0"/>
              </a:spcBef>
              <a:spcAft>
                <a:spcPts val="0"/>
              </a:spcAft>
              <a:buNone/>
            </a:pPr>
            <a:r>
              <a:rPr lang="en" sz="1700">
                <a:solidFill>
                  <a:schemeClr val="dk1"/>
                </a:solidFill>
                <a:latin typeface="DM Sans"/>
                <a:ea typeface="DM Sans"/>
                <a:cs typeface="DM Sans"/>
                <a:sym typeface="DM Sans"/>
              </a:rPr>
              <a:t>Pricing Strategy </a:t>
            </a:r>
            <a:endParaRPr sz="1700">
              <a:solidFill>
                <a:schemeClr val="dk1"/>
              </a:solidFill>
              <a:latin typeface="DM Sans"/>
              <a:ea typeface="DM Sans"/>
              <a:cs typeface="DM Sans"/>
              <a:sym typeface="DM Sans"/>
            </a:endParaRPr>
          </a:p>
          <a:p>
            <a:pPr indent="-336550" lvl="0" marL="457200" rtl="0" algn="l">
              <a:spcBef>
                <a:spcPts val="0"/>
              </a:spcBef>
              <a:spcAft>
                <a:spcPts val="0"/>
              </a:spcAft>
              <a:buClr>
                <a:schemeClr val="dk1"/>
              </a:buClr>
              <a:buSzPts val="1700"/>
              <a:buFont typeface="DM Sans"/>
              <a:buChar char="-"/>
            </a:pPr>
            <a:r>
              <a:rPr lang="en" sz="1700">
                <a:solidFill>
                  <a:schemeClr val="dk1"/>
                </a:solidFill>
                <a:latin typeface="DM Sans"/>
                <a:ea typeface="DM Sans"/>
                <a:cs typeface="DM Sans"/>
                <a:sym typeface="DM Sans"/>
              </a:rPr>
              <a:t>Direct to consumer ASP: $750, including a $25 promotional discount</a:t>
            </a:r>
            <a:endParaRPr sz="1700">
              <a:solidFill>
                <a:schemeClr val="dk1"/>
              </a:solidFill>
              <a:latin typeface="DM Sans"/>
              <a:ea typeface="DM Sans"/>
              <a:cs typeface="DM Sans"/>
              <a:sym typeface="DM Sans"/>
            </a:endParaRPr>
          </a:p>
          <a:p>
            <a:pPr indent="-336550" lvl="0" marL="457200" rtl="0" algn="l">
              <a:spcBef>
                <a:spcPts val="0"/>
              </a:spcBef>
              <a:spcAft>
                <a:spcPts val="0"/>
              </a:spcAft>
              <a:buClr>
                <a:schemeClr val="dk1"/>
              </a:buClr>
              <a:buSzPts val="1700"/>
              <a:buFont typeface="DM Sans"/>
              <a:buChar char="-"/>
            </a:pPr>
            <a:r>
              <a:rPr lang="en" sz="1700">
                <a:solidFill>
                  <a:schemeClr val="dk1"/>
                </a:solidFill>
                <a:latin typeface="DM Sans"/>
                <a:ea typeface="DM Sans"/>
                <a:cs typeface="DM Sans"/>
                <a:sym typeface="DM Sans"/>
              </a:rPr>
              <a:t>Best Buy ASP: $600 ASP </a:t>
            </a:r>
            <a:endParaRPr sz="1700">
              <a:solidFill>
                <a:schemeClr val="dk1"/>
              </a:solidFill>
              <a:latin typeface="DM Sans"/>
              <a:ea typeface="DM Sans"/>
              <a:cs typeface="DM Sans"/>
              <a:sym typeface="DM Sans"/>
            </a:endParaRPr>
          </a:p>
          <a:p>
            <a:pPr indent="0" lvl="0" marL="0" rtl="0" algn="l">
              <a:spcBef>
                <a:spcPts val="0"/>
              </a:spcBef>
              <a:spcAft>
                <a:spcPts val="0"/>
              </a:spcAft>
              <a:buNone/>
            </a:pPr>
            <a:r>
              <a:t/>
            </a:r>
            <a:endParaRPr sz="1300">
              <a:solidFill>
                <a:schemeClr val="dk1"/>
              </a:solidFill>
              <a:latin typeface="DM Sans"/>
              <a:ea typeface="DM Sans"/>
              <a:cs typeface="DM Sans"/>
              <a:sym typeface="DM Sans"/>
            </a:endParaRPr>
          </a:p>
          <a:p>
            <a:pPr indent="0" lvl="0" marL="0" rtl="0" algn="l">
              <a:spcBef>
                <a:spcPts val="0"/>
              </a:spcBef>
              <a:spcAft>
                <a:spcPts val="0"/>
              </a:spcAft>
              <a:buNone/>
            </a:pPr>
            <a:r>
              <a:t/>
            </a:r>
            <a:endParaRPr sz="1200">
              <a:solidFill>
                <a:schemeClr val="dk1"/>
              </a:solidFill>
              <a:latin typeface="DM Sans"/>
              <a:ea typeface="DM Sans"/>
              <a:cs typeface="DM Sans"/>
              <a:sym typeface="DM Sans"/>
            </a:endParaRPr>
          </a:p>
        </p:txBody>
      </p:sp>
      <p:sp>
        <p:nvSpPr>
          <p:cNvPr id="440" name="Google Shape;440;p57"/>
          <p:cNvSpPr txBox="1"/>
          <p:nvPr/>
        </p:nvSpPr>
        <p:spPr>
          <a:xfrm>
            <a:off x="5271300" y="1472725"/>
            <a:ext cx="3000000" cy="253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1"/>
                </a:solidFill>
                <a:latin typeface="DM Sans"/>
                <a:ea typeface="DM Sans"/>
                <a:cs typeface="DM Sans"/>
                <a:sym typeface="DM Sans"/>
              </a:rPr>
              <a:t>COGS</a:t>
            </a:r>
            <a:endParaRPr sz="1700">
              <a:solidFill>
                <a:schemeClr val="dk1"/>
              </a:solidFill>
              <a:latin typeface="DM Sans"/>
              <a:ea typeface="DM Sans"/>
              <a:cs typeface="DM Sans"/>
              <a:sym typeface="DM Sans"/>
            </a:endParaRPr>
          </a:p>
          <a:p>
            <a:pPr indent="-336550" lvl="0" marL="457200" rtl="0" algn="l">
              <a:spcBef>
                <a:spcPts val="0"/>
              </a:spcBef>
              <a:spcAft>
                <a:spcPts val="0"/>
              </a:spcAft>
              <a:buClr>
                <a:schemeClr val="dk1"/>
              </a:buClr>
              <a:buSzPts val="1700"/>
              <a:buFont typeface="DM Sans"/>
              <a:buChar char="-"/>
            </a:pPr>
            <a:r>
              <a:rPr lang="en" sz="1700">
                <a:solidFill>
                  <a:schemeClr val="dk1"/>
                </a:solidFill>
                <a:latin typeface="DM Sans"/>
                <a:ea typeface="DM Sans"/>
                <a:cs typeface="DM Sans"/>
                <a:sym typeface="DM Sans"/>
              </a:rPr>
              <a:t>$400 per unit for both channels </a:t>
            </a:r>
            <a:endParaRPr sz="1700">
              <a:solidFill>
                <a:schemeClr val="dk1"/>
              </a:solidFill>
              <a:latin typeface="DM Sans"/>
              <a:ea typeface="DM Sans"/>
              <a:cs typeface="DM Sans"/>
              <a:sym typeface="DM Sans"/>
            </a:endParaRPr>
          </a:p>
          <a:p>
            <a:pPr indent="0" lvl="0" marL="0" rtl="0" algn="l">
              <a:spcBef>
                <a:spcPts val="0"/>
              </a:spcBef>
              <a:spcAft>
                <a:spcPts val="0"/>
              </a:spcAft>
              <a:buNone/>
            </a:pPr>
            <a:r>
              <a:t/>
            </a:r>
            <a:endParaRPr sz="1700">
              <a:solidFill>
                <a:schemeClr val="dk1"/>
              </a:solidFill>
              <a:latin typeface="DM Sans"/>
              <a:ea typeface="DM Sans"/>
              <a:cs typeface="DM Sans"/>
              <a:sym typeface="DM Sans"/>
            </a:endParaRPr>
          </a:p>
          <a:p>
            <a:pPr indent="0" lvl="0" marL="0" rtl="0" algn="l">
              <a:spcBef>
                <a:spcPts val="0"/>
              </a:spcBef>
              <a:spcAft>
                <a:spcPts val="0"/>
              </a:spcAft>
              <a:buNone/>
            </a:pPr>
            <a:r>
              <a:t/>
            </a:r>
            <a:endParaRPr sz="1700">
              <a:solidFill>
                <a:schemeClr val="dk1"/>
              </a:solidFill>
              <a:latin typeface="DM Sans"/>
              <a:ea typeface="DM Sans"/>
              <a:cs typeface="DM Sans"/>
              <a:sym typeface="DM Sans"/>
            </a:endParaRPr>
          </a:p>
          <a:p>
            <a:pPr indent="0" lvl="0" marL="0" rtl="0" algn="l">
              <a:spcBef>
                <a:spcPts val="0"/>
              </a:spcBef>
              <a:spcAft>
                <a:spcPts val="0"/>
              </a:spcAft>
              <a:buNone/>
            </a:pPr>
            <a:r>
              <a:t/>
            </a:r>
            <a:endParaRPr sz="1700">
              <a:solidFill>
                <a:schemeClr val="dk1"/>
              </a:solidFill>
              <a:latin typeface="DM Sans"/>
              <a:ea typeface="DM Sans"/>
              <a:cs typeface="DM Sans"/>
              <a:sym typeface="DM Sans"/>
            </a:endParaRPr>
          </a:p>
          <a:p>
            <a:pPr indent="0" lvl="0" marL="0" rtl="0" algn="l">
              <a:spcBef>
                <a:spcPts val="0"/>
              </a:spcBef>
              <a:spcAft>
                <a:spcPts val="0"/>
              </a:spcAft>
              <a:buNone/>
            </a:pPr>
            <a:r>
              <a:rPr lang="en" sz="1700">
                <a:solidFill>
                  <a:schemeClr val="dk1"/>
                </a:solidFill>
                <a:latin typeface="DM Sans"/>
                <a:ea typeface="DM Sans"/>
                <a:cs typeface="DM Sans"/>
                <a:sym typeface="DM Sans"/>
              </a:rPr>
              <a:t>Gross profit </a:t>
            </a:r>
            <a:endParaRPr sz="1700">
              <a:solidFill>
                <a:schemeClr val="dk1"/>
              </a:solidFill>
              <a:latin typeface="DM Sans"/>
              <a:ea typeface="DM Sans"/>
              <a:cs typeface="DM Sans"/>
              <a:sym typeface="DM Sans"/>
            </a:endParaRPr>
          </a:p>
          <a:p>
            <a:pPr indent="-336550" lvl="0" marL="457200" rtl="0" algn="l">
              <a:spcBef>
                <a:spcPts val="0"/>
              </a:spcBef>
              <a:spcAft>
                <a:spcPts val="0"/>
              </a:spcAft>
              <a:buClr>
                <a:schemeClr val="dk1"/>
              </a:buClr>
              <a:buSzPts val="1700"/>
              <a:buFont typeface="DM Sans"/>
              <a:buChar char="-"/>
            </a:pPr>
            <a:r>
              <a:rPr lang="en" sz="1700">
                <a:solidFill>
                  <a:schemeClr val="dk1"/>
                </a:solidFill>
                <a:latin typeface="DM Sans"/>
                <a:ea typeface="DM Sans"/>
                <a:cs typeface="DM Sans"/>
                <a:sym typeface="DM Sans"/>
              </a:rPr>
              <a:t>Profit = (ASP - COGS) </a:t>
            </a:r>
            <a:endParaRPr sz="1700">
              <a:solidFill>
                <a:schemeClr val="dk1"/>
              </a:solidFill>
              <a:latin typeface="DM Sans"/>
              <a:ea typeface="DM Sans"/>
              <a:cs typeface="DM Sans"/>
              <a:sym typeface="DM Sans"/>
            </a:endParaRPr>
          </a:p>
          <a:p>
            <a:pPr indent="-336550" lvl="0" marL="457200" rtl="0" algn="l">
              <a:spcBef>
                <a:spcPts val="0"/>
              </a:spcBef>
              <a:spcAft>
                <a:spcPts val="0"/>
              </a:spcAft>
              <a:buClr>
                <a:schemeClr val="dk1"/>
              </a:buClr>
              <a:buSzPts val="1700"/>
              <a:buFont typeface="DM Sans"/>
              <a:buChar char="-"/>
            </a:pPr>
            <a:r>
              <a:rPr lang="en" sz="1700">
                <a:solidFill>
                  <a:schemeClr val="dk1"/>
                </a:solidFill>
                <a:latin typeface="DM Sans"/>
                <a:ea typeface="DM Sans"/>
                <a:cs typeface="DM Sans"/>
                <a:sym typeface="DM Sans"/>
              </a:rPr>
              <a:t>Profit = $145 million</a:t>
            </a:r>
            <a:endParaRPr sz="19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8"/>
          <p:cNvSpPr txBox="1"/>
          <p:nvPr>
            <p:ph idx="12" type="sldNum"/>
          </p:nvPr>
        </p:nvSpPr>
        <p:spPr>
          <a:xfrm>
            <a:off x="8461460" y="4726725"/>
            <a:ext cx="548700" cy="309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46" name="Google Shape;446;p58"/>
          <p:cNvSpPr txBox="1"/>
          <p:nvPr>
            <p:ph idx="2" type="body"/>
          </p:nvPr>
        </p:nvSpPr>
        <p:spPr>
          <a:xfrm>
            <a:off x="155625" y="4726725"/>
            <a:ext cx="1492800" cy="309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Date</a:t>
            </a:r>
            <a:endParaRPr/>
          </a:p>
        </p:txBody>
      </p:sp>
      <p:sp>
        <p:nvSpPr>
          <p:cNvPr id="447" name="Google Shape;447;p58"/>
          <p:cNvSpPr txBox="1"/>
          <p:nvPr>
            <p:ph type="title"/>
          </p:nvPr>
        </p:nvSpPr>
        <p:spPr>
          <a:xfrm>
            <a:off x="311925" y="85700"/>
            <a:ext cx="8392200" cy="118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Itemized Budget Summary</a:t>
            </a:r>
            <a:endParaRPr/>
          </a:p>
          <a:p>
            <a:pPr indent="0" lvl="0" marL="0" rtl="0" algn="ctr">
              <a:spcBef>
                <a:spcPts val="0"/>
              </a:spcBef>
              <a:spcAft>
                <a:spcPts val="0"/>
              </a:spcAft>
              <a:buClr>
                <a:schemeClr val="dk1"/>
              </a:buClr>
              <a:buSzPts val="1100"/>
              <a:buNone/>
            </a:pPr>
            <a:r>
              <a:t/>
            </a:r>
            <a:endParaRPr/>
          </a:p>
          <a:p>
            <a:pPr indent="0" lvl="0" marL="0" rtl="0" algn="ctr">
              <a:spcBef>
                <a:spcPts val="0"/>
              </a:spcBef>
              <a:spcAft>
                <a:spcPts val="0"/>
              </a:spcAft>
              <a:buNone/>
            </a:pPr>
            <a:r>
              <a:t/>
            </a:r>
            <a:endParaRPr/>
          </a:p>
        </p:txBody>
      </p:sp>
      <p:sp>
        <p:nvSpPr>
          <p:cNvPr id="448" name="Google Shape;448;p58"/>
          <p:cNvSpPr txBox="1"/>
          <p:nvPr>
            <p:ph idx="1" type="body"/>
          </p:nvPr>
        </p:nvSpPr>
        <p:spPr>
          <a:xfrm>
            <a:off x="3825600" y="4726725"/>
            <a:ext cx="1492800" cy="309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t>School Name</a:t>
            </a:r>
            <a:endParaRPr/>
          </a:p>
        </p:txBody>
      </p:sp>
      <p:pic>
        <p:nvPicPr>
          <p:cNvPr id="449" name="Google Shape;449;p58"/>
          <p:cNvPicPr preferRelativeResize="0"/>
          <p:nvPr/>
        </p:nvPicPr>
        <p:blipFill>
          <a:blip r:embed="rId3">
            <a:alphaModFix/>
          </a:blip>
          <a:stretch>
            <a:fillRect/>
          </a:stretch>
        </p:blipFill>
        <p:spPr>
          <a:xfrm>
            <a:off x="1293525" y="848000"/>
            <a:ext cx="6556951" cy="3626275"/>
          </a:xfrm>
          <a:prstGeom prst="rect">
            <a:avLst/>
          </a:prstGeom>
          <a:noFill/>
          <a:ln cap="flat" cmpd="sng" w="25400">
            <a:solidFill>
              <a:srgbClr val="000000"/>
            </a:solidFill>
            <a:prstDash val="solid"/>
            <a:miter lim="8000"/>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rofessional Development #2">
  <a:themeElements>
    <a:clrScheme name="Simple Light">
      <a:dk1>
        <a:srgbClr val="000000"/>
      </a:dk1>
      <a:lt1>
        <a:srgbClr val="FCEFE5"/>
      </a:lt1>
      <a:dk2>
        <a:srgbClr val="A47FA7"/>
      </a:dk2>
      <a:lt2>
        <a:srgbClr val="2170F2"/>
      </a:lt2>
      <a:accent1>
        <a:srgbClr val="FFD966"/>
      </a:accent1>
      <a:accent2>
        <a:srgbClr val="CC0000"/>
      </a:accent2>
      <a:accent3>
        <a:srgbClr val="646464"/>
      </a:accent3>
      <a:accent4>
        <a:srgbClr val="FFFFFF"/>
      </a:accent4>
      <a:accent5>
        <a:srgbClr val="3D0B37"/>
      </a:accent5>
      <a:accent6>
        <a:srgbClr val="63264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